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7" r:id="rId1"/>
  </p:sldMasterIdLst>
  <p:notesMasterIdLst>
    <p:notesMasterId r:id="rId23"/>
  </p:notesMasterIdLst>
  <p:sldIdLst>
    <p:sldId id="278" r:id="rId2"/>
    <p:sldId id="291" r:id="rId3"/>
    <p:sldId id="305" r:id="rId4"/>
    <p:sldId id="295" r:id="rId5"/>
    <p:sldId id="296" r:id="rId6"/>
    <p:sldId id="292" r:id="rId7"/>
    <p:sldId id="289" r:id="rId8"/>
    <p:sldId id="297" r:id="rId9"/>
    <p:sldId id="280" r:id="rId10"/>
    <p:sldId id="306" r:id="rId11"/>
    <p:sldId id="283" r:id="rId12"/>
    <p:sldId id="298" r:id="rId13"/>
    <p:sldId id="286" r:id="rId14"/>
    <p:sldId id="282" r:id="rId15"/>
    <p:sldId id="284" r:id="rId16"/>
    <p:sldId id="300" r:id="rId17"/>
    <p:sldId id="299" r:id="rId18"/>
    <p:sldId id="301" r:id="rId19"/>
    <p:sldId id="302" r:id="rId20"/>
    <p:sldId id="303" r:id="rId21"/>
    <p:sldId id="304" r:id="rId2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14" autoAdjust="0"/>
    <p:restoredTop sz="96327"/>
  </p:normalViewPr>
  <p:slideViewPr>
    <p:cSldViewPr snapToGrid="0" snapToObjects="1">
      <p:cViewPr varScale="1">
        <p:scale>
          <a:sx n="167" d="100"/>
          <a:sy n="167" d="100"/>
        </p:scale>
        <p:origin x="156" y="13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36" d="100"/>
          <a:sy n="136" d="100"/>
        </p:scale>
        <p:origin x="419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5D804-CED6-0949-BE6C-8D364F597F0B}"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42CB18-3CDA-9641-86CF-E84D6A9849BC}" type="slidenum">
              <a:rPr lang="en-US" smtClean="0"/>
              <a:t>‹#›</a:t>
            </a:fld>
            <a:endParaRPr lang="en-US"/>
          </a:p>
        </p:txBody>
      </p:sp>
    </p:spTree>
    <p:extLst>
      <p:ext uri="{BB962C8B-B14F-4D97-AF65-F5344CB8AC3E}">
        <p14:creationId xmlns:p14="http://schemas.microsoft.com/office/powerpoint/2010/main" val="230579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450864" y="4875379"/>
            <a:ext cx="2057400" cy="118104"/>
          </a:xfrm>
        </p:spPr>
        <p:txBody>
          <a:bodyPr lIns="0" tIns="0" rIns="0" bIns="0" anchor="t" anchorCtr="0"/>
          <a:lstStyle>
            <a:lvl1pPr>
              <a:defRPr>
                <a:solidFill>
                  <a:schemeClr val="tx2"/>
                </a:solidFill>
                <a:latin typeface="Tisa Offc Serif Pro" panose="02010504030101020102" pitchFamily="2" charset="0"/>
              </a:defRPr>
            </a:lvl1pPr>
          </a:lstStyle>
          <a:p>
            <a:fld id="{1CF77CCB-A837-3E49-BD58-C1431ED74FC9}" type="slidenum">
              <a:rPr lang="en-US" smtClean="0"/>
              <a:pPr/>
              <a:t>‹#›</a:t>
            </a:fld>
            <a:endParaRPr lang="en-US" dirty="0"/>
          </a:p>
        </p:txBody>
      </p:sp>
      <p:sp>
        <p:nvSpPr>
          <p:cNvPr id="5" name="Footer Placeholder 4">
            <a:extLst>
              <a:ext uri="{FF2B5EF4-FFF2-40B4-BE49-F238E27FC236}">
                <a16:creationId xmlns:a16="http://schemas.microsoft.com/office/drawing/2014/main" id="{6EDF3D18-678E-A693-7563-851F943B3A04}"/>
              </a:ext>
            </a:extLst>
          </p:cNvPr>
          <p:cNvSpPr>
            <a:spLocks noGrp="1" noChangeAspect="1"/>
          </p:cNvSpPr>
          <p:nvPr>
            <p:ph type="ftr" sz="quarter" idx="3"/>
          </p:nvPr>
        </p:nvSpPr>
        <p:spPr>
          <a:xfrm>
            <a:off x="390262" y="1213188"/>
            <a:ext cx="8119872" cy="365125"/>
          </a:xfrm>
          <a:prstGeom prst="rect">
            <a:avLst/>
          </a:prstGeom>
        </p:spPr>
        <p:txBody>
          <a:bodyPr vert="horz" lIns="0" tIns="0" rIns="0" bIns="0" rtlCol="0" anchor="b" anchorCtr="0"/>
          <a:lstStyle>
            <a:lvl1pPr algn="l">
              <a:defRPr sz="1400" b="0">
                <a:solidFill>
                  <a:schemeClr val="tx2"/>
                </a:solidFill>
                <a:latin typeface="Tisa Offc Serif Pro" panose="02010504030101020102" pitchFamily="2" charset="0"/>
              </a:defRPr>
            </a:lvl1pPr>
          </a:lstStyle>
          <a:p>
            <a:r>
              <a:rPr lang="en-US"/>
              <a:t>Missouri University of Science and Technology</a:t>
            </a:r>
            <a:endParaRPr lang="en-US" dirty="0"/>
          </a:p>
        </p:txBody>
      </p:sp>
      <p:pic>
        <p:nvPicPr>
          <p:cNvPr id="8" name="Picture 15">
            <a:extLst>
              <a:ext uri="{FF2B5EF4-FFF2-40B4-BE49-F238E27FC236}">
                <a16:creationId xmlns:a16="http://schemas.microsoft.com/office/drawing/2014/main" id="{386CE58C-66A4-B1EB-FDC5-54F3E5441E7E}"/>
              </a:ext>
            </a:extLst>
          </p:cNvPr>
          <p:cNvPicPr>
            <a:picLocks noChangeAspect="1"/>
          </p:cNvPicPr>
          <p:nvPr userDrawn="1"/>
        </p:nvPicPr>
        <p:blipFill>
          <a:blip r:embed="rId2"/>
          <a:srcRect/>
          <a:stretch/>
        </p:blipFill>
        <p:spPr>
          <a:xfrm>
            <a:off x="7772719" y="0"/>
            <a:ext cx="735545" cy="735545"/>
          </a:xfrm>
          <a:prstGeom prst="rect">
            <a:avLst/>
          </a:prstGeom>
        </p:spPr>
      </p:pic>
      <p:sp>
        <p:nvSpPr>
          <p:cNvPr id="12" name="Text Placeholder 15">
            <a:extLst>
              <a:ext uri="{FF2B5EF4-FFF2-40B4-BE49-F238E27FC236}">
                <a16:creationId xmlns:a16="http://schemas.microsoft.com/office/drawing/2014/main" id="{35ACDA79-C666-8065-B24A-DE973641706D}"/>
              </a:ext>
            </a:extLst>
          </p:cNvPr>
          <p:cNvSpPr>
            <a:spLocks noGrp="1"/>
          </p:cNvSpPr>
          <p:nvPr>
            <p:ph type="body" sz="quarter" idx="10" hasCustomPrompt="1"/>
          </p:nvPr>
        </p:nvSpPr>
        <p:spPr>
          <a:xfrm>
            <a:off x="390263" y="4331798"/>
            <a:ext cx="8118003" cy="280480"/>
          </a:xfrm>
        </p:spPr>
        <p:txBody>
          <a:bodyPr lIns="0" tIns="0" rIns="0" bIns="0">
            <a:noAutofit/>
          </a:bodyPr>
          <a:lstStyle>
            <a:lvl1pPr marL="0" indent="0">
              <a:buNone/>
              <a:defRPr sz="2400">
                <a:solidFill>
                  <a:schemeClr val="tx2"/>
                </a:solidFill>
                <a:latin typeface="Tisa Offc Serif Pro" panose="02010504030101020102"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2022</a:t>
            </a:r>
          </a:p>
        </p:txBody>
      </p:sp>
      <p:sp>
        <p:nvSpPr>
          <p:cNvPr id="13" name="Title 12">
            <a:extLst>
              <a:ext uri="{FF2B5EF4-FFF2-40B4-BE49-F238E27FC236}">
                <a16:creationId xmlns:a16="http://schemas.microsoft.com/office/drawing/2014/main" id="{78DDFF87-9228-00B3-E3EB-6FBD11046702}"/>
              </a:ext>
            </a:extLst>
          </p:cNvPr>
          <p:cNvSpPr>
            <a:spLocks noGrp="1"/>
          </p:cNvSpPr>
          <p:nvPr>
            <p:ph type="title"/>
          </p:nvPr>
        </p:nvSpPr>
        <p:spPr>
          <a:xfrm>
            <a:off x="390261" y="1963934"/>
            <a:ext cx="8118003" cy="1310489"/>
          </a:xfrm>
          <a:prstGeom prst="rect">
            <a:avLst/>
          </a:prstGeom>
        </p:spPr>
        <p:txBody>
          <a:bodyPr lIns="0" tIns="0" rIns="0" bIns="0" anchor="t" anchorCtr="0">
            <a:noAutofit/>
          </a:bodyPr>
          <a:lstStyle>
            <a:lvl1pPr>
              <a:defRPr>
                <a:solidFill>
                  <a:schemeClr val="accent6"/>
                </a:solidFill>
              </a:defRPr>
            </a:lvl1pPr>
          </a:lstStyle>
          <a:p>
            <a:r>
              <a:rPr lang="en-US">
                <a:solidFill>
                  <a:schemeClr val="accent6"/>
                </a:solidFill>
              </a:rPr>
              <a:t>Click to edit Master title style</a:t>
            </a:r>
            <a:endParaRPr lang="en-US" dirty="0">
              <a:solidFill>
                <a:schemeClr val="accent6"/>
              </a:solidFill>
            </a:endParaRPr>
          </a:p>
        </p:txBody>
      </p:sp>
      <p:grpSp>
        <p:nvGrpSpPr>
          <p:cNvPr id="2" name="Group 1">
            <a:extLst>
              <a:ext uri="{FF2B5EF4-FFF2-40B4-BE49-F238E27FC236}">
                <a16:creationId xmlns:a16="http://schemas.microsoft.com/office/drawing/2014/main" id="{CD41668A-81C7-9BF2-9EC1-6D7C31672DFA}"/>
              </a:ext>
            </a:extLst>
          </p:cNvPr>
          <p:cNvGrpSpPr/>
          <p:nvPr userDrawn="1"/>
        </p:nvGrpSpPr>
        <p:grpSpPr>
          <a:xfrm rot="16200000">
            <a:off x="506467" y="594478"/>
            <a:ext cx="335280" cy="567690"/>
            <a:chOff x="697976" y="480133"/>
            <a:chExt cx="335280" cy="567690"/>
          </a:xfrm>
        </p:grpSpPr>
        <p:sp>
          <p:nvSpPr>
            <p:cNvPr id="3" name="Freeform 2">
              <a:extLst>
                <a:ext uri="{FF2B5EF4-FFF2-40B4-BE49-F238E27FC236}">
                  <a16:creationId xmlns:a16="http://schemas.microsoft.com/office/drawing/2014/main" id="{1A703ECD-8141-7279-5536-24C191D7CC9B}"/>
                </a:ext>
              </a:extLst>
            </p:cNvPr>
            <p:cNvSpPr/>
            <p:nvPr/>
          </p:nvSpPr>
          <p:spPr>
            <a:xfrm>
              <a:off x="784653" y="566811"/>
              <a:ext cx="161925" cy="161925"/>
            </a:xfrm>
            <a:custGeom>
              <a:avLst/>
              <a:gdLst>
                <a:gd name="connsiteX0" fmla="*/ 0 w 161925"/>
                <a:gd name="connsiteY0" fmla="*/ 0 h 161925"/>
                <a:gd name="connsiteX1" fmla="*/ 161925 w 161925"/>
                <a:gd name="connsiteY1" fmla="*/ 0 h 161925"/>
                <a:gd name="connsiteX2" fmla="*/ 161925 w 161925"/>
                <a:gd name="connsiteY2" fmla="*/ 161925 h 161925"/>
                <a:gd name="connsiteX3" fmla="*/ 0 w 16192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61925" h="161925">
                  <a:moveTo>
                    <a:pt x="0" y="0"/>
                  </a:moveTo>
                  <a:lnTo>
                    <a:pt x="161925" y="0"/>
                  </a:lnTo>
                  <a:lnTo>
                    <a:pt x="161925" y="161925"/>
                  </a:lnTo>
                  <a:lnTo>
                    <a:pt x="0" y="161925"/>
                  </a:lnTo>
                  <a:close/>
                </a:path>
              </a:pathLst>
            </a:custGeom>
            <a:noFill/>
            <a:ln w="15604" cap="flat">
              <a:solidFill>
                <a:schemeClr val="tx1"/>
              </a:solid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18D9AECC-E13D-07AC-EA52-38C26808E887}"/>
                </a:ext>
              </a:extLst>
            </p:cNvPr>
            <p:cNvSpPr/>
            <p:nvPr/>
          </p:nvSpPr>
          <p:spPr>
            <a:xfrm>
              <a:off x="697976" y="480133"/>
              <a:ext cx="335280" cy="567690"/>
            </a:xfrm>
            <a:custGeom>
              <a:avLst/>
              <a:gdLst>
                <a:gd name="connsiteX0" fmla="*/ 335280 w 335280"/>
                <a:gd name="connsiteY0" fmla="*/ 338138 h 567690"/>
                <a:gd name="connsiteX1" fmla="*/ 335280 w 335280"/>
                <a:gd name="connsiteY1" fmla="*/ 0 h 567690"/>
                <a:gd name="connsiteX2" fmla="*/ 0 w 335280"/>
                <a:gd name="connsiteY2" fmla="*/ 0 h 567690"/>
                <a:gd name="connsiteX3" fmla="*/ 0 w 335280"/>
                <a:gd name="connsiteY3" fmla="*/ 338138 h 567690"/>
                <a:gd name="connsiteX4" fmla="*/ 167640 w 335280"/>
                <a:gd name="connsiteY4" fmla="*/ 567690 h 56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567690">
                  <a:moveTo>
                    <a:pt x="335280" y="338138"/>
                  </a:moveTo>
                  <a:lnTo>
                    <a:pt x="335280" y="0"/>
                  </a:lnTo>
                  <a:lnTo>
                    <a:pt x="0" y="0"/>
                  </a:lnTo>
                  <a:lnTo>
                    <a:pt x="0" y="338138"/>
                  </a:lnTo>
                  <a:lnTo>
                    <a:pt x="167640" y="567690"/>
                  </a:lnTo>
                  <a:close/>
                </a:path>
              </a:pathLst>
            </a:custGeom>
            <a:noFill/>
            <a:ln w="15604" cap="flat">
              <a:solidFill>
                <a:schemeClr val="tx1"/>
              </a:solidFill>
              <a:prstDash val="solid"/>
              <a:miter/>
            </a:ln>
          </p:spPr>
          <p:txBody>
            <a:bodyPr rtlCol="0" anchor="ctr"/>
            <a:lstStyle/>
            <a:p>
              <a:endParaRPr lang="en-US"/>
            </a:p>
          </p:txBody>
        </p:sp>
      </p:grpSp>
      <p:sp>
        <p:nvSpPr>
          <p:cNvPr id="7" name="Subtitle 2">
            <a:extLst>
              <a:ext uri="{FF2B5EF4-FFF2-40B4-BE49-F238E27FC236}">
                <a16:creationId xmlns:a16="http://schemas.microsoft.com/office/drawing/2014/main" id="{5A14752E-5A00-221F-756F-F421ABA6178E}"/>
              </a:ext>
            </a:extLst>
          </p:cNvPr>
          <p:cNvSpPr>
            <a:spLocks noGrp="1"/>
          </p:cNvSpPr>
          <p:nvPr>
            <p:ph type="subTitle" idx="1"/>
          </p:nvPr>
        </p:nvSpPr>
        <p:spPr>
          <a:xfrm>
            <a:off x="393192" y="3682657"/>
            <a:ext cx="8119872" cy="495309"/>
          </a:xfrm>
        </p:spPr>
        <p:txBody>
          <a:bodyPr lIns="0" tIns="0" rIns="0" bIns="0">
            <a:noAutofit/>
          </a:bodyPr>
          <a:lstStyle>
            <a:lvl1pPr marL="0" indent="0" algn="l">
              <a:spcBef>
                <a:spcPts val="300"/>
              </a:spcBef>
              <a:spcAft>
                <a:spcPts val="300"/>
              </a:spcAft>
              <a:buNone/>
              <a:defRPr sz="2400">
                <a:solidFill>
                  <a:schemeClr val="accent6"/>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78608813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446520" y="4873752"/>
            <a:ext cx="2057400" cy="118872"/>
          </a:xfrm>
        </p:spPr>
        <p:txBody>
          <a:bodyPr lIns="0" tIns="0" rIns="0" bIns="0" anchor="t" anchorCtr="0"/>
          <a:lstStyle>
            <a:lvl1pPr>
              <a:defRPr>
                <a:solidFill>
                  <a:schemeClr val="bg2"/>
                </a:solidFill>
              </a:defRPr>
            </a:lvl1pPr>
          </a:lstStyle>
          <a:p>
            <a:fld id="{1CF77CCB-A837-3E49-BD58-C1431ED74FC9}" type="slidenum">
              <a:rPr lang="en-US" smtClean="0"/>
              <a:pPr/>
              <a:t>‹#›</a:t>
            </a:fld>
            <a:endParaRPr lang="en-US" dirty="0"/>
          </a:p>
        </p:txBody>
      </p:sp>
      <p:sp>
        <p:nvSpPr>
          <p:cNvPr id="2" name="Picture Placeholder 4">
            <a:extLst>
              <a:ext uri="{FF2B5EF4-FFF2-40B4-BE49-F238E27FC236}">
                <a16:creationId xmlns:a16="http://schemas.microsoft.com/office/drawing/2014/main" id="{DEF82C8C-AB50-D14E-775F-62A22EE9D31D}"/>
              </a:ext>
            </a:extLst>
          </p:cNvPr>
          <p:cNvSpPr>
            <a:spLocks noGrp="1"/>
          </p:cNvSpPr>
          <p:nvPr>
            <p:ph type="pic" sz="quarter" idx="11"/>
          </p:nvPr>
        </p:nvSpPr>
        <p:spPr>
          <a:xfrm>
            <a:off x="0" y="0"/>
            <a:ext cx="9144000" cy="5148072"/>
          </a:xfrm>
        </p:spPr>
        <p:txBody>
          <a:bodyPr lIns="0" tIns="0" rIns="0" bIns="0" anchor="ctr" anchorCtr="0"/>
          <a:lstStyle>
            <a:lvl1pPr marL="0" indent="0" algn="ctr">
              <a:buNone/>
              <a:defRPr>
                <a:solidFill>
                  <a:srgbClr val="63666A"/>
                </a:solidFill>
              </a:defRPr>
            </a:lvl1pPr>
          </a:lstStyle>
          <a:p>
            <a:r>
              <a:rPr lang="en-US"/>
              <a:t>Click icon to add picture</a:t>
            </a:r>
            <a:endParaRPr lang="en-US" dirty="0"/>
          </a:p>
        </p:txBody>
      </p:sp>
      <p:sp>
        <p:nvSpPr>
          <p:cNvPr id="5" name="Text Placeholder 4">
            <a:extLst>
              <a:ext uri="{FF2B5EF4-FFF2-40B4-BE49-F238E27FC236}">
                <a16:creationId xmlns:a16="http://schemas.microsoft.com/office/drawing/2014/main" id="{62734B4D-0A8D-A35E-614B-5B3AAB3360FF}"/>
              </a:ext>
            </a:extLst>
          </p:cNvPr>
          <p:cNvSpPr>
            <a:spLocks noGrp="1"/>
          </p:cNvSpPr>
          <p:nvPr>
            <p:ph type="body" sz="quarter" idx="13" hasCustomPrompt="1"/>
          </p:nvPr>
        </p:nvSpPr>
        <p:spPr>
          <a:xfrm>
            <a:off x="393192" y="1171164"/>
            <a:ext cx="4370832" cy="794064"/>
          </a:xfrm>
          <a:solidFill>
            <a:schemeClr val="accent6"/>
          </a:solidFill>
        </p:spPr>
        <p:txBody>
          <a:bodyPr tIns="91440" rIns="91440" bIns="91440" anchor="ctr" anchorCtr="0">
            <a:spAutoFit/>
          </a:bodyPr>
          <a:lstStyle>
            <a:lvl1pPr>
              <a:defRPr sz="4400">
                <a:latin typeface="Franklin Gothic Medium" panose="020B0603020102020204" pitchFamily="34" charset="0"/>
              </a:defRPr>
            </a:lvl1pPr>
          </a:lstStyle>
          <a:p>
            <a:pPr lvl="0"/>
            <a:r>
              <a:rPr lang="en-US" dirty="0"/>
              <a:t>Header Section</a:t>
            </a:r>
          </a:p>
        </p:txBody>
      </p:sp>
    </p:spTree>
    <p:extLst>
      <p:ext uri="{BB962C8B-B14F-4D97-AF65-F5344CB8AC3E}">
        <p14:creationId xmlns:p14="http://schemas.microsoft.com/office/powerpoint/2010/main" val="4173043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83D4C-A0AD-3EEF-8BE0-C6B2C7F8F0B9}"/>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p:cNvSpPr>
            <a:spLocks noGrp="1"/>
          </p:cNvSpPr>
          <p:nvPr>
            <p:ph type="title"/>
          </p:nvPr>
        </p:nvSpPr>
        <p:spPr>
          <a:xfrm>
            <a:off x="393192" y="274320"/>
            <a:ext cx="8357616"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93192" y="1314083"/>
            <a:ext cx="8357616" cy="2999651"/>
          </a:xfrm>
        </p:spPr>
        <p:txBody>
          <a:bodyPr lIns="0" tIns="0" rIns="0" bIns="0"/>
          <a:lstStyle>
            <a:lvl1pPr>
              <a:lnSpc>
                <a:spcPct val="100000"/>
              </a:lnSpc>
              <a:defRPr/>
            </a:lvl1pPr>
            <a:lvl2pPr marL="342900" indent="-334963">
              <a:lnSpc>
                <a:spcPct val="100000"/>
              </a:lnSpc>
              <a:tabLst/>
              <a:defRPr/>
            </a:lvl2pPr>
            <a:lvl3pPr marL="574675" indent="-255588">
              <a:lnSpc>
                <a:spcPct val="100000"/>
              </a:lnSpc>
              <a:spcAft>
                <a:spcPts val="375"/>
              </a:spcAft>
              <a:tabLst/>
              <a:defRPr/>
            </a:lvl3pPr>
            <a:lvl4pPr marL="749300" indent="-177800">
              <a:lnSpc>
                <a:spcPct val="100000"/>
              </a:lnSpc>
              <a:tabLst/>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207AF81B-336B-8FFA-3197-AEB55679B7F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7" name="Picture 15">
            <a:extLst>
              <a:ext uri="{FF2B5EF4-FFF2-40B4-BE49-F238E27FC236}">
                <a16:creationId xmlns:a16="http://schemas.microsoft.com/office/drawing/2014/main" id="{7A25D5E9-9D4C-719B-2505-4141E4FB67D1}"/>
              </a:ext>
            </a:extLst>
          </p:cNvPr>
          <p:cNvPicPr>
            <a:picLocks noChangeAspect="1"/>
          </p:cNvPicPr>
          <p:nvPr userDrawn="1"/>
        </p:nvPicPr>
        <p:blipFill>
          <a:blip r:embed="rId2"/>
          <a:srcRect/>
          <a:stretch/>
        </p:blipFill>
        <p:spPr>
          <a:xfrm>
            <a:off x="393192" y="4413817"/>
            <a:ext cx="737480" cy="737480"/>
          </a:xfrm>
          <a:prstGeom prst="rect">
            <a:avLst/>
          </a:prstGeom>
        </p:spPr>
      </p:pic>
      <p:sp>
        <p:nvSpPr>
          <p:cNvPr id="5" name="Subtitle 2">
            <a:extLst>
              <a:ext uri="{FF2B5EF4-FFF2-40B4-BE49-F238E27FC236}">
                <a16:creationId xmlns:a16="http://schemas.microsoft.com/office/drawing/2014/main" id="{F2D7EB81-28F3-2786-8DB1-5946AC46B785}"/>
              </a:ext>
            </a:extLst>
          </p:cNvPr>
          <p:cNvSpPr>
            <a:spLocks noGrp="1"/>
          </p:cNvSpPr>
          <p:nvPr>
            <p:ph type="subTitle" idx="13"/>
          </p:nvPr>
        </p:nvSpPr>
        <p:spPr>
          <a:xfrm>
            <a:off x="393192" y="740664"/>
            <a:ext cx="8357616" cy="310896"/>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613182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ubtitle,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83D4C-A0AD-3EEF-8BE0-C6B2C7F8F0B9}"/>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p:cNvSpPr>
            <a:spLocks noGrp="1"/>
          </p:cNvSpPr>
          <p:nvPr>
            <p:ph type="title"/>
          </p:nvPr>
        </p:nvSpPr>
        <p:spPr>
          <a:xfrm>
            <a:off x="393192" y="273844"/>
            <a:ext cx="8357616"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93192" y="1314083"/>
            <a:ext cx="4178808" cy="2999651"/>
          </a:xfrm>
        </p:spPr>
        <p:txBody>
          <a:bodyPr lIns="0" tIns="0" rIns="0" bIns="0"/>
          <a:lstStyle>
            <a:lvl1pPr>
              <a:lnSpc>
                <a:spcPct val="100000"/>
              </a:lnSpc>
              <a:defRPr/>
            </a:lvl1pPr>
            <a:lvl2pPr marL="342900" indent="-334963">
              <a:lnSpc>
                <a:spcPct val="100000"/>
              </a:lnSpc>
              <a:tabLst/>
              <a:defRPr/>
            </a:lvl2pPr>
            <a:lvl3pPr marL="574675" indent="-255588">
              <a:lnSpc>
                <a:spcPct val="100000"/>
              </a:lnSpc>
              <a:spcAft>
                <a:spcPts val="375"/>
              </a:spcAft>
              <a:tabLst/>
              <a:defRPr/>
            </a:lvl3pPr>
            <a:lvl4pPr marL="749300" indent="-177800">
              <a:lnSpc>
                <a:spcPct val="100000"/>
              </a:lnSpc>
              <a:tabLst/>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207AF81B-336B-8FFA-3197-AEB55679B7F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7" name="Picture 15">
            <a:extLst>
              <a:ext uri="{FF2B5EF4-FFF2-40B4-BE49-F238E27FC236}">
                <a16:creationId xmlns:a16="http://schemas.microsoft.com/office/drawing/2014/main" id="{7A25D5E9-9D4C-719B-2505-4141E4FB67D1}"/>
              </a:ext>
            </a:extLst>
          </p:cNvPr>
          <p:cNvPicPr>
            <a:picLocks noChangeAspect="1"/>
          </p:cNvPicPr>
          <p:nvPr userDrawn="1"/>
        </p:nvPicPr>
        <p:blipFill>
          <a:blip r:embed="rId2"/>
          <a:srcRect/>
          <a:stretch/>
        </p:blipFill>
        <p:spPr>
          <a:xfrm>
            <a:off x="393192" y="4413817"/>
            <a:ext cx="737480" cy="737480"/>
          </a:xfrm>
          <a:prstGeom prst="rect">
            <a:avLst/>
          </a:prstGeom>
        </p:spPr>
      </p:pic>
      <p:sp>
        <p:nvSpPr>
          <p:cNvPr id="5" name="Subtitle 2">
            <a:extLst>
              <a:ext uri="{FF2B5EF4-FFF2-40B4-BE49-F238E27FC236}">
                <a16:creationId xmlns:a16="http://schemas.microsoft.com/office/drawing/2014/main" id="{F2D7EB81-28F3-2786-8DB1-5946AC46B785}"/>
              </a:ext>
            </a:extLst>
          </p:cNvPr>
          <p:cNvSpPr>
            <a:spLocks noGrp="1"/>
          </p:cNvSpPr>
          <p:nvPr>
            <p:ph type="subTitle" idx="13"/>
          </p:nvPr>
        </p:nvSpPr>
        <p:spPr>
          <a:xfrm>
            <a:off x="393192" y="736882"/>
            <a:ext cx="8357616"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F6836264-0AFC-9163-64D1-501C23698699}"/>
              </a:ext>
            </a:extLst>
          </p:cNvPr>
          <p:cNvSpPr>
            <a:spLocks noGrp="1"/>
          </p:cNvSpPr>
          <p:nvPr>
            <p:ph type="pic" sz="quarter" idx="14"/>
          </p:nvPr>
        </p:nvSpPr>
        <p:spPr>
          <a:xfrm>
            <a:off x="4664075" y="1316736"/>
            <a:ext cx="1576388" cy="1576387"/>
          </a:xfrm>
        </p:spPr>
        <p:txBody>
          <a:bodyPr/>
          <a:lstStyle/>
          <a:p>
            <a:r>
              <a:rPr lang="en-US"/>
              <a:t>Click icon to add picture</a:t>
            </a:r>
          </a:p>
        </p:txBody>
      </p:sp>
      <p:sp>
        <p:nvSpPr>
          <p:cNvPr id="11" name="Picture Placeholder 9">
            <a:extLst>
              <a:ext uri="{FF2B5EF4-FFF2-40B4-BE49-F238E27FC236}">
                <a16:creationId xmlns:a16="http://schemas.microsoft.com/office/drawing/2014/main" id="{8FD248FC-2313-775C-11CB-8C3A9FBA884C}"/>
              </a:ext>
            </a:extLst>
          </p:cNvPr>
          <p:cNvSpPr>
            <a:spLocks noGrp="1"/>
          </p:cNvSpPr>
          <p:nvPr>
            <p:ph type="pic" sz="quarter" idx="15"/>
          </p:nvPr>
        </p:nvSpPr>
        <p:spPr>
          <a:xfrm>
            <a:off x="6282964" y="1316736"/>
            <a:ext cx="2467843" cy="1576387"/>
          </a:xfrm>
        </p:spPr>
        <p:txBody>
          <a:bodyPr/>
          <a:lstStyle/>
          <a:p>
            <a:r>
              <a:rPr lang="en-US"/>
              <a:t>Click icon to add picture</a:t>
            </a:r>
          </a:p>
        </p:txBody>
      </p:sp>
      <p:sp>
        <p:nvSpPr>
          <p:cNvPr id="12" name="Picture Placeholder 9">
            <a:extLst>
              <a:ext uri="{FF2B5EF4-FFF2-40B4-BE49-F238E27FC236}">
                <a16:creationId xmlns:a16="http://schemas.microsoft.com/office/drawing/2014/main" id="{895AEFD1-E4B7-7E1C-4714-DD3BD9D8B709}"/>
              </a:ext>
            </a:extLst>
          </p:cNvPr>
          <p:cNvSpPr>
            <a:spLocks noGrp="1"/>
          </p:cNvSpPr>
          <p:nvPr>
            <p:ph type="pic" sz="quarter" idx="16"/>
          </p:nvPr>
        </p:nvSpPr>
        <p:spPr>
          <a:xfrm>
            <a:off x="7174419" y="2934145"/>
            <a:ext cx="1576388" cy="1379588"/>
          </a:xfrm>
        </p:spPr>
        <p:txBody>
          <a:bodyPr/>
          <a:lstStyle/>
          <a:p>
            <a:r>
              <a:rPr lang="en-US"/>
              <a:t>Click icon to add picture</a:t>
            </a:r>
            <a:endParaRPr lang="en-US" dirty="0"/>
          </a:p>
        </p:txBody>
      </p:sp>
      <p:sp>
        <p:nvSpPr>
          <p:cNvPr id="13" name="Picture Placeholder 9">
            <a:extLst>
              <a:ext uri="{FF2B5EF4-FFF2-40B4-BE49-F238E27FC236}">
                <a16:creationId xmlns:a16="http://schemas.microsoft.com/office/drawing/2014/main" id="{DAD862C7-EC5F-7F91-3681-18A704F6C8B5}"/>
              </a:ext>
            </a:extLst>
          </p:cNvPr>
          <p:cNvSpPr>
            <a:spLocks noGrp="1"/>
          </p:cNvSpPr>
          <p:nvPr>
            <p:ph type="pic" sz="quarter" idx="17"/>
          </p:nvPr>
        </p:nvSpPr>
        <p:spPr>
          <a:xfrm>
            <a:off x="4664075" y="2934145"/>
            <a:ext cx="2467843" cy="1379588"/>
          </a:xfrm>
        </p:spPr>
        <p:txBody>
          <a:bodyPr/>
          <a:lstStyle/>
          <a:p>
            <a:r>
              <a:rPr lang="en-US"/>
              <a:t>Click icon to add picture</a:t>
            </a:r>
          </a:p>
        </p:txBody>
      </p:sp>
    </p:spTree>
    <p:extLst>
      <p:ext uri="{BB962C8B-B14F-4D97-AF65-F5344CB8AC3E}">
        <p14:creationId xmlns:p14="http://schemas.microsoft.com/office/powerpoint/2010/main" val="2024072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83D4C-A0AD-3EEF-8BE0-C6B2C7F8F0B9}"/>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207AF81B-336B-8FFA-3197-AEB55679B7F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7" name="Picture 15">
            <a:extLst>
              <a:ext uri="{FF2B5EF4-FFF2-40B4-BE49-F238E27FC236}">
                <a16:creationId xmlns:a16="http://schemas.microsoft.com/office/drawing/2014/main" id="{7A25D5E9-9D4C-719B-2505-4141E4FB67D1}"/>
              </a:ext>
            </a:extLst>
          </p:cNvPr>
          <p:cNvPicPr>
            <a:picLocks noChangeAspect="1"/>
          </p:cNvPicPr>
          <p:nvPr userDrawn="1"/>
        </p:nvPicPr>
        <p:blipFill>
          <a:blip r:embed="rId2"/>
          <a:srcRect/>
          <a:stretch/>
        </p:blipFill>
        <p:spPr>
          <a:xfrm>
            <a:off x="393191" y="4406020"/>
            <a:ext cx="737480" cy="737480"/>
          </a:xfrm>
          <a:prstGeom prst="rect">
            <a:avLst/>
          </a:prstGeom>
        </p:spPr>
      </p:pic>
      <p:sp>
        <p:nvSpPr>
          <p:cNvPr id="5" name="Title 1">
            <a:extLst>
              <a:ext uri="{FF2B5EF4-FFF2-40B4-BE49-F238E27FC236}">
                <a16:creationId xmlns:a16="http://schemas.microsoft.com/office/drawing/2014/main" id="{1C62428C-45A8-AB42-D19D-D7A97FF0FD59}"/>
              </a:ext>
            </a:extLst>
          </p:cNvPr>
          <p:cNvSpPr>
            <a:spLocks noGrp="1"/>
          </p:cNvSpPr>
          <p:nvPr>
            <p:ph type="title"/>
          </p:nvPr>
        </p:nvSpPr>
        <p:spPr>
          <a:xfrm>
            <a:off x="393192" y="1282304"/>
            <a:ext cx="8117396" cy="2139553"/>
          </a:xfrm>
          <a:prstGeom prst="rect">
            <a:avLst/>
          </a:prstGeom>
        </p:spPr>
        <p:txBody>
          <a:bodyPr lIns="0" tIns="0" rIns="0" bIns="0" anchor="b">
            <a:noAutofit/>
          </a:bodyPr>
          <a:lstStyle>
            <a:lvl1pPr>
              <a:defRPr sz="4400"/>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6C6E66BB-D052-637C-817D-EB3A880750FC}"/>
              </a:ext>
            </a:extLst>
          </p:cNvPr>
          <p:cNvSpPr>
            <a:spLocks noGrp="1"/>
          </p:cNvSpPr>
          <p:nvPr>
            <p:ph type="body" idx="1"/>
          </p:nvPr>
        </p:nvSpPr>
        <p:spPr>
          <a:xfrm>
            <a:off x="393191" y="3456500"/>
            <a:ext cx="8117395" cy="809391"/>
          </a:xfrm>
        </p:spPr>
        <p:txBody>
          <a:bodyPr lIns="0" tIns="0" rIns="0" bIns="0">
            <a:noAutofit/>
          </a:bodyPr>
          <a:lstStyle>
            <a:lvl1pPr marL="0" indent="0">
              <a:buNone/>
              <a:defRPr sz="2400">
                <a:solidFill>
                  <a:schemeClr val="tx1">
                    <a:tint val="75000"/>
                  </a:schemeClr>
                </a:solidFill>
                <a:latin typeface="Franklin Gothic Medium" panose="020B06030201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61233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83D4C-A0AD-3EEF-8BE0-C6B2C7F8F0B9}"/>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Content Placeholder 2"/>
          <p:cNvSpPr>
            <a:spLocks noGrp="1"/>
          </p:cNvSpPr>
          <p:nvPr>
            <p:ph idx="1"/>
          </p:nvPr>
        </p:nvSpPr>
        <p:spPr>
          <a:xfrm>
            <a:off x="393192" y="1316736"/>
            <a:ext cx="4041648" cy="3090672"/>
          </a:xfrm>
        </p:spPr>
        <p:txBody>
          <a:bodyPr lIns="0" tIns="0" rIns="0" bIns="0"/>
          <a:lstStyle>
            <a:lvl2pPr marL="342900" indent="-334963">
              <a:tabLst/>
              <a:defRPr/>
            </a:lvl2pPr>
            <a:lvl3pPr marL="574675" indent="-255588">
              <a:spcAft>
                <a:spcPts val="375"/>
              </a:spcAft>
              <a:tabLst/>
              <a:defRPr/>
            </a:lvl3pPr>
            <a:lvl4pPr marL="749300" indent="-177800">
              <a:tabLs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207AF81B-336B-8FFA-3197-AEB55679B7F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7" name="Picture 15">
            <a:extLst>
              <a:ext uri="{FF2B5EF4-FFF2-40B4-BE49-F238E27FC236}">
                <a16:creationId xmlns:a16="http://schemas.microsoft.com/office/drawing/2014/main" id="{7A25D5E9-9D4C-719B-2505-4141E4FB67D1}"/>
              </a:ext>
            </a:extLst>
          </p:cNvPr>
          <p:cNvPicPr>
            <a:picLocks noChangeAspect="1"/>
          </p:cNvPicPr>
          <p:nvPr userDrawn="1"/>
        </p:nvPicPr>
        <p:blipFill>
          <a:blip r:embed="rId2"/>
          <a:srcRect/>
          <a:stretch/>
        </p:blipFill>
        <p:spPr>
          <a:xfrm>
            <a:off x="393191" y="4413817"/>
            <a:ext cx="737480" cy="737480"/>
          </a:xfrm>
          <a:prstGeom prst="rect">
            <a:avLst/>
          </a:prstGeom>
        </p:spPr>
      </p:pic>
      <p:sp>
        <p:nvSpPr>
          <p:cNvPr id="9" name="Content Placeholder 8">
            <a:extLst>
              <a:ext uri="{FF2B5EF4-FFF2-40B4-BE49-F238E27FC236}">
                <a16:creationId xmlns:a16="http://schemas.microsoft.com/office/drawing/2014/main" id="{57E2CA58-DE19-59A4-103F-638C5E1B63AD}"/>
              </a:ext>
            </a:extLst>
          </p:cNvPr>
          <p:cNvSpPr>
            <a:spLocks noGrp="1"/>
          </p:cNvSpPr>
          <p:nvPr>
            <p:ph sz="quarter" idx="13"/>
          </p:nvPr>
        </p:nvSpPr>
        <p:spPr>
          <a:xfrm>
            <a:off x="4709162" y="1316736"/>
            <a:ext cx="4041648" cy="30906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9D5FD58B-BF58-5C86-5BFD-68B8043C00D4}"/>
              </a:ext>
            </a:extLst>
          </p:cNvPr>
          <p:cNvSpPr>
            <a:spLocks noGrp="1"/>
          </p:cNvSpPr>
          <p:nvPr>
            <p:ph type="title"/>
          </p:nvPr>
        </p:nvSpPr>
        <p:spPr>
          <a:xfrm>
            <a:off x="393192" y="273844"/>
            <a:ext cx="8357616"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24FFF3B1-9248-35A1-90A6-6659BD523596}"/>
              </a:ext>
            </a:extLst>
          </p:cNvPr>
          <p:cNvSpPr>
            <a:spLocks noGrp="1"/>
          </p:cNvSpPr>
          <p:nvPr>
            <p:ph type="subTitle" idx="14"/>
          </p:nvPr>
        </p:nvSpPr>
        <p:spPr>
          <a:xfrm>
            <a:off x="393192" y="736882"/>
            <a:ext cx="8357616"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664165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83D4C-A0AD-3EEF-8BE0-C6B2C7F8F0B9}"/>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Content Placeholder 2"/>
          <p:cNvSpPr>
            <a:spLocks noGrp="1"/>
          </p:cNvSpPr>
          <p:nvPr>
            <p:ph idx="1"/>
          </p:nvPr>
        </p:nvSpPr>
        <p:spPr>
          <a:xfrm>
            <a:off x="393192" y="1316736"/>
            <a:ext cx="2569464" cy="3090672"/>
          </a:xfrm>
        </p:spPr>
        <p:txBody>
          <a:bodyPr lIns="0" tIns="0" rIns="0" bIns="0"/>
          <a:lstStyle>
            <a:lvl2pPr marL="342900" indent="-334963">
              <a:tabLst/>
              <a:defRPr/>
            </a:lvl2pPr>
            <a:lvl3pPr marL="574675" indent="-255588">
              <a:spcAft>
                <a:spcPts val="375"/>
              </a:spcAft>
              <a:tabLst/>
              <a:defRPr/>
            </a:lvl3pPr>
            <a:lvl4pPr marL="749300" indent="-177800">
              <a:tabLs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207AF81B-336B-8FFA-3197-AEB55679B7F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7" name="Picture 15">
            <a:extLst>
              <a:ext uri="{FF2B5EF4-FFF2-40B4-BE49-F238E27FC236}">
                <a16:creationId xmlns:a16="http://schemas.microsoft.com/office/drawing/2014/main" id="{7A25D5E9-9D4C-719B-2505-4141E4FB67D1}"/>
              </a:ext>
            </a:extLst>
          </p:cNvPr>
          <p:cNvPicPr>
            <a:picLocks noChangeAspect="1"/>
          </p:cNvPicPr>
          <p:nvPr userDrawn="1"/>
        </p:nvPicPr>
        <p:blipFill>
          <a:blip r:embed="rId2"/>
          <a:srcRect/>
          <a:stretch/>
        </p:blipFill>
        <p:spPr>
          <a:xfrm>
            <a:off x="393191" y="4413817"/>
            <a:ext cx="737480" cy="737480"/>
          </a:xfrm>
          <a:prstGeom prst="rect">
            <a:avLst/>
          </a:prstGeom>
        </p:spPr>
      </p:pic>
      <p:sp>
        <p:nvSpPr>
          <p:cNvPr id="9" name="Content Placeholder 8">
            <a:extLst>
              <a:ext uri="{FF2B5EF4-FFF2-40B4-BE49-F238E27FC236}">
                <a16:creationId xmlns:a16="http://schemas.microsoft.com/office/drawing/2014/main" id="{57E2CA58-DE19-59A4-103F-638C5E1B63AD}"/>
              </a:ext>
            </a:extLst>
          </p:cNvPr>
          <p:cNvSpPr>
            <a:spLocks noGrp="1"/>
          </p:cNvSpPr>
          <p:nvPr>
            <p:ph sz="quarter" idx="13"/>
          </p:nvPr>
        </p:nvSpPr>
        <p:spPr>
          <a:xfrm>
            <a:off x="3236975" y="1316736"/>
            <a:ext cx="5513833" cy="30906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A0BD691C-66D0-B173-F760-9451CF361D23}"/>
              </a:ext>
            </a:extLst>
          </p:cNvPr>
          <p:cNvSpPr>
            <a:spLocks noGrp="1"/>
          </p:cNvSpPr>
          <p:nvPr>
            <p:ph type="title"/>
          </p:nvPr>
        </p:nvSpPr>
        <p:spPr>
          <a:xfrm>
            <a:off x="393192" y="273844"/>
            <a:ext cx="8357616"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3C434ACB-1B16-377E-E954-8395AACCA541}"/>
              </a:ext>
            </a:extLst>
          </p:cNvPr>
          <p:cNvSpPr>
            <a:spLocks noGrp="1"/>
          </p:cNvSpPr>
          <p:nvPr>
            <p:ph type="subTitle" idx="14"/>
          </p:nvPr>
        </p:nvSpPr>
        <p:spPr>
          <a:xfrm>
            <a:off x="393192" y="736882"/>
            <a:ext cx="8357616"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13033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83D4C-A0AD-3EEF-8BE0-C6B2C7F8F0B9}"/>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Content Placeholder 2"/>
          <p:cNvSpPr>
            <a:spLocks noGrp="1"/>
          </p:cNvSpPr>
          <p:nvPr>
            <p:ph idx="1" hasCustomPrompt="1"/>
          </p:nvPr>
        </p:nvSpPr>
        <p:spPr>
          <a:xfrm>
            <a:off x="393191" y="1316736"/>
            <a:ext cx="2606040" cy="758952"/>
          </a:xfrm>
        </p:spPr>
        <p:txBody>
          <a:bodyPr lIns="0" tIns="0" rIns="0" bIns="0"/>
          <a:lstStyle>
            <a:lvl1pPr>
              <a:defRPr sz="2000">
                <a:latin typeface="Franklin Gothic Medium" panose="020B0603020102020204" pitchFamily="34" charset="0"/>
              </a:defRPr>
            </a:lvl1pPr>
            <a:lvl2pPr marL="342900" indent="-334963">
              <a:tabLst/>
              <a:defRPr/>
            </a:lvl2pPr>
            <a:lvl3pPr marL="574675" indent="-255588">
              <a:spcAft>
                <a:spcPts val="375"/>
              </a:spcAft>
              <a:tabLst/>
              <a:defRPr/>
            </a:lvl3pPr>
            <a:lvl4pPr marL="749300" indent="-177800">
              <a:tabLst/>
              <a:defRPr/>
            </a:lvl4pPr>
          </a:lstStyle>
          <a:p>
            <a:pPr lvl="0"/>
            <a:r>
              <a:rPr lang="en-US" dirty="0"/>
              <a:t>Click to edit column header</a:t>
            </a:r>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207AF81B-336B-8FFA-3197-AEB55679B7F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7" name="Picture 15">
            <a:extLst>
              <a:ext uri="{FF2B5EF4-FFF2-40B4-BE49-F238E27FC236}">
                <a16:creationId xmlns:a16="http://schemas.microsoft.com/office/drawing/2014/main" id="{7A25D5E9-9D4C-719B-2505-4141E4FB67D1}"/>
              </a:ext>
            </a:extLst>
          </p:cNvPr>
          <p:cNvPicPr>
            <a:picLocks noChangeAspect="1"/>
          </p:cNvPicPr>
          <p:nvPr userDrawn="1"/>
        </p:nvPicPr>
        <p:blipFill>
          <a:blip r:embed="rId2"/>
          <a:srcRect/>
          <a:stretch/>
        </p:blipFill>
        <p:spPr>
          <a:xfrm>
            <a:off x="393191" y="4413817"/>
            <a:ext cx="737480" cy="737480"/>
          </a:xfrm>
          <a:prstGeom prst="rect">
            <a:avLst/>
          </a:prstGeom>
        </p:spPr>
      </p:pic>
      <p:sp>
        <p:nvSpPr>
          <p:cNvPr id="9" name="Content Placeholder 8">
            <a:extLst>
              <a:ext uri="{FF2B5EF4-FFF2-40B4-BE49-F238E27FC236}">
                <a16:creationId xmlns:a16="http://schemas.microsoft.com/office/drawing/2014/main" id="{57E2CA58-DE19-59A4-103F-638C5E1B63AD}"/>
              </a:ext>
            </a:extLst>
          </p:cNvPr>
          <p:cNvSpPr>
            <a:spLocks noGrp="1"/>
          </p:cNvSpPr>
          <p:nvPr>
            <p:ph sz="quarter" idx="13" hasCustomPrompt="1"/>
          </p:nvPr>
        </p:nvSpPr>
        <p:spPr>
          <a:xfrm>
            <a:off x="3268979" y="1316736"/>
            <a:ext cx="2606040" cy="758952"/>
          </a:xfrm>
        </p:spPr>
        <p:txBody>
          <a:bodyPr lIns="0" tIns="0" rIns="0" bIns="0"/>
          <a:lstStyle>
            <a:lvl1pPr>
              <a:defRPr sz="2000">
                <a:latin typeface="Franklin Gothic Medium" panose="020B0603020102020204" pitchFamily="34" charset="0"/>
              </a:defRPr>
            </a:lvl1pPr>
          </a:lstStyle>
          <a:p>
            <a:pPr lvl="0"/>
            <a:r>
              <a:rPr lang="en-US" dirty="0"/>
              <a:t>Click to edit column header</a:t>
            </a:r>
          </a:p>
        </p:txBody>
      </p:sp>
      <p:sp>
        <p:nvSpPr>
          <p:cNvPr id="10" name="Content Placeholder 9">
            <a:extLst>
              <a:ext uri="{FF2B5EF4-FFF2-40B4-BE49-F238E27FC236}">
                <a16:creationId xmlns:a16="http://schemas.microsoft.com/office/drawing/2014/main" id="{E5AB72AE-995F-8773-FB04-1EF0D7D2A057}"/>
              </a:ext>
            </a:extLst>
          </p:cNvPr>
          <p:cNvSpPr>
            <a:spLocks noGrp="1"/>
          </p:cNvSpPr>
          <p:nvPr>
            <p:ph sz="quarter" idx="14" hasCustomPrompt="1"/>
          </p:nvPr>
        </p:nvSpPr>
        <p:spPr>
          <a:xfrm>
            <a:off x="6144767" y="1316736"/>
            <a:ext cx="2606040" cy="758952"/>
          </a:xfrm>
        </p:spPr>
        <p:txBody>
          <a:bodyPr lIns="0" tIns="0" rIns="0" bIns="0"/>
          <a:lstStyle>
            <a:lvl1pPr>
              <a:defRPr sz="2000">
                <a:latin typeface="Franklin Gothic Medium" panose="020B0603020102020204" pitchFamily="34" charset="0"/>
              </a:defRPr>
            </a:lvl1pPr>
          </a:lstStyle>
          <a:p>
            <a:pPr lvl="0"/>
            <a:r>
              <a:rPr lang="en-US" dirty="0"/>
              <a:t>Click to edit column header</a:t>
            </a:r>
          </a:p>
        </p:txBody>
      </p:sp>
      <p:sp>
        <p:nvSpPr>
          <p:cNvPr id="12" name="Content Placeholder 11">
            <a:extLst>
              <a:ext uri="{FF2B5EF4-FFF2-40B4-BE49-F238E27FC236}">
                <a16:creationId xmlns:a16="http://schemas.microsoft.com/office/drawing/2014/main" id="{0E313CCD-01F0-75B9-C6D0-D248F689C57C}"/>
              </a:ext>
            </a:extLst>
          </p:cNvPr>
          <p:cNvSpPr>
            <a:spLocks noGrp="1"/>
          </p:cNvSpPr>
          <p:nvPr>
            <p:ph sz="quarter" idx="15"/>
          </p:nvPr>
        </p:nvSpPr>
        <p:spPr>
          <a:xfrm>
            <a:off x="393700" y="2203704"/>
            <a:ext cx="2605088" cy="21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FBDB479E-EDF4-9F13-216C-0C2CE074A2A7}"/>
              </a:ext>
            </a:extLst>
          </p:cNvPr>
          <p:cNvSpPr>
            <a:spLocks noGrp="1"/>
          </p:cNvSpPr>
          <p:nvPr>
            <p:ph sz="quarter" idx="16"/>
          </p:nvPr>
        </p:nvSpPr>
        <p:spPr>
          <a:xfrm>
            <a:off x="3268979" y="2203704"/>
            <a:ext cx="2605088" cy="21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7B8A0C3B-987B-FD73-A365-ADA566C6FA79}"/>
              </a:ext>
            </a:extLst>
          </p:cNvPr>
          <p:cNvSpPr>
            <a:spLocks noGrp="1"/>
          </p:cNvSpPr>
          <p:nvPr>
            <p:ph sz="quarter" idx="17"/>
          </p:nvPr>
        </p:nvSpPr>
        <p:spPr>
          <a:xfrm>
            <a:off x="6144258" y="2203704"/>
            <a:ext cx="2605088" cy="21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7C7BB623-1AD4-49F4-A4F5-99414EC569A2}"/>
              </a:ext>
            </a:extLst>
          </p:cNvPr>
          <p:cNvSpPr>
            <a:spLocks noGrp="1"/>
          </p:cNvSpPr>
          <p:nvPr>
            <p:ph type="title"/>
          </p:nvPr>
        </p:nvSpPr>
        <p:spPr>
          <a:xfrm>
            <a:off x="393192" y="273844"/>
            <a:ext cx="8356154"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4C6F7D8-C426-AC14-C8BE-5CB898C6DFE1}"/>
              </a:ext>
            </a:extLst>
          </p:cNvPr>
          <p:cNvSpPr>
            <a:spLocks noGrp="1"/>
          </p:cNvSpPr>
          <p:nvPr>
            <p:ph type="subTitle" idx="18"/>
          </p:nvPr>
        </p:nvSpPr>
        <p:spPr>
          <a:xfrm>
            <a:off x="393192" y="736882"/>
            <a:ext cx="8356154"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447673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83D4C-A0AD-3EEF-8BE0-C6B2C7F8F0B9}"/>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Content Placeholder 2"/>
          <p:cNvSpPr>
            <a:spLocks noGrp="1"/>
          </p:cNvSpPr>
          <p:nvPr>
            <p:ph idx="1" hasCustomPrompt="1"/>
          </p:nvPr>
        </p:nvSpPr>
        <p:spPr>
          <a:xfrm>
            <a:off x="393191" y="1316736"/>
            <a:ext cx="4041648" cy="758952"/>
          </a:xfrm>
        </p:spPr>
        <p:txBody>
          <a:bodyPr lIns="0" tIns="0" rIns="0" bIns="0"/>
          <a:lstStyle>
            <a:lvl1pPr>
              <a:defRPr sz="2000">
                <a:latin typeface="Franklin Gothic Medium" panose="020B0603020102020204" pitchFamily="34" charset="0"/>
              </a:defRPr>
            </a:lvl1pPr>
            <a:lvl2pPr marL="342900" indent="-334963">
              <a:tabLst/>
              <a:defRPr/>
            </a:lvl2pPr>
            <a:lvl3pPr marL="574675" indent="-255588">
              <a:spcAft>
                <a:spcPts val="375"/>
              </a:spcAft>
              <a:tabLst/>
              <a:defRPr/>
            </a:lvl3pPr>
            <a:lvl4pPr marL="749300" indent="-177800">
              <a:tabLst/>
              <a:defRPr/>
            </a:lvl4pPr>
          </a:lstStyle>
          <a:p>
            <a:pPr lvl="0"/>
            <a:r>
              <a:rPr lang="en-US" dirty="0"/>
              <a:t>Click to edit column header</a:t>
            </a:r>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207AF81B-336B-8FFA-3197-AEB55679B7F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7" name="Picture 15">
            <a:extLst>
              <a:ext uri="{FF2B5EF4-FFF2-40B4-BE49-F238E27FC236}">
                <a16:creationId xmlns:a16="http://schemas.microsoft.com/office/drawing/2014/main" id="{7A25D5E9-9D4C-719B-2505-4141E4FB67D1}"/>
              </a:ext>
            </a:extLst>
          </p:cNvPr>
          <p:cNvPicPr>
            <a:picLocks noChangeAspect="1"/>
          </p:cNvPicPr>
          <p:nvPr userDrawn="1"/>
        </p:nvPicPr>
        <p:blipFill>
          <a:blip r:embed="rId2"/>
          <a:srcRect/>
          <a:stretch/>
        </p:blipFill>
        <p:spPr>
          <a:xfrm>
            <a:off x="393191" y="4413817"/>
            <a:ext cx="737480" cy="737480"/>
          </a:xfrm>
          <a:prstGeom prst="rect">
            <a:avLst/>
          </a:prstGeom>
        </p:spPr>
      </p:pic>
      <p:sp>
        <p:nvSpPr>
          <p:cNvPr id="9" name="Content Placeholder 8">
            <a:extLst>
              <a:ext uri="{FF2B5EF4-FFF2-40B4-BE49-F238E27FC236}">
                <a16:creationId xmlns:a16="http://schemas.microsoft.com/office/drawing/2014/main" id="{57E2CA58-DE19-59A4-103F-638C5E1B63AD}"/>
              </a:ext>
            </a:extLst>
          </p:cNvPr>
          <p:cNvSpPr>
            <a:spLocks noGrp="1"/>
          </p:cNvSpPr>
          <p:nvPr>
            <p:ph sz="quarter" idx="13" hasCustomPrompt="1"/>
          </p:nvPr>
        </p:nvSpPr>
        <p:spPr>
          <a:xfrm>
            <a:off x="4708652" y="1316736"/>
            <a:ext cx="4041648" cy="758952"/>
          </a:xfrm>
        </p:spPr>
        <p:txBody>
          <a:bodyPr lIns="0" tIns="0" rIns="0" bIns="0">
            <a:normAutofit/>
          </a:bodyPr>
          <a:lstStyle>
            <a:lvl1pPr>
              <a:defRPr sz="2000">
                <a:latin typeface="Franklin Gothic Medium" panose="020B0603020102020204" pitchFamily="34" charset="0"/>
              </a:defRPr>
            </a:lvl1pPr>
          </a:lstStyle>
          <a:p>
            <a:pPr lvl="0"/>
            <a:r>
              <a:rPr lang="en-US" dirty="0"/>
              <a:t>Click to edit column header</a:t>
            </a:r>
          </a:p>
        </p:txBody>
      </p:sp>
      <p:sp>
        <p:nvSpPr>
          <p:cNvPr id="12" name="Content Placeholder 11">
            <a:extLst>
              <a:ext uri="{FF2B5EF4-FFF2-40B4-BE49-F238E27FC236}">
                <a16:creationId xmlns:a16="http://schemas.microsoft.com/office/drawing/2014/main" id="{0E313CCD-01F0-75B9-C6D0-D248F689C57C}"/>
              </a:ext>
            </a:extLst>
          </p:cNvPr>
          <p:cNvSpPr>
            <a:spLocks noGrp="1"/>
          </p:cNvSpPr>
          <p:nvPr>
            <p:ph sz="quarter" idx="15"/>
          </p:nvPr>
        </p:nvSpPr>
        <p:spPr>
          <a:xfrm>
            <a:off x="393700" y="2203704"/>
            <a:ext cx="4041648" cy="21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FBDB479E-EDF4-9F13-216C-0C2CE074A2A7}"/>
              </a:ext>
            </a:extLst>
          </p:cNvPr>
          <p:cNvSpPr>
            <a:spLocks noGrp="1"/>
          </p:cNvSpPr>
          <p:nvPr>
            <p:ph sz="quarter" idx="16"/>
          </p:nvPr>
        </p:nvSpPr>
        <p:spPr>
          <a:xfrm>
            <a:off x="4708652" y="2203704"/>
            <a:ext cx="4041648" cy="21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46B145C-80D7-9007-5F0C-91AF9B6F005E}"/>
              </a:ext>
            </a:extLst>
          </p:cNvPr>
          <p:cNvSpPr>
            <a:spLocks noGrp="1"/>
          </p:cNvSpPr>
          <p:nvPr>
            <p:ph type="title"/>
          </p:nvPr>
        </p:nvSpPr>
        <p:spPr>
          <a:xfrm>
            <a:off x="393192" y="273844"/>
            <a:ext cx="8356154"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CA85E25A-B693-91D2-AD64-C195A249C609}"/>
              </a:ext>
            </a:extLst>
          </p:cNvPr>
          <p:cNvSpPr>
            <a:spLocks noGrp="1"/>
          </p:cNvSpPr>
          <p:nvPr>
            <p:ph type="subTitle" idx="18"/>
          </p:nvPr>
        </p:nvSpPr>
        <p:spPr>
          <a:xfrm>
            <a:off x="393192" y="736882"/>
            <a:ext cx="8356154"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425492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83D4C-A0AD-3EEF-8BE0-C6B2C7F8F0B9}"/>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207AF81B-336B-8FFA-3197-AEB55679B7F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7" name="Picture 15">
            <a:extLst>
              <a:ext uri="{FF2B5EF4-FFF2-40B4-BE49-F238E27FC236}">
                <a16:creationId xmlns:a16="http://schemas.microsoft.com/office/drawing/2014/main" id="{7A25D5E9-9D4C-719B-2505-4141E4FB67D1}"/>
              </a:ext>
            </a:extLst>
          </p:cNvPr>
          <p:cNvPicPr>
            <a:picLocks noChangeAspect="1"/>
          </p:cNvPicPr>
          <p:nvPr userDrawn="1"/>
        </p:nvPicPr>
        <p:blipFill>
          <a:blip r:embed="rId2"/>
          <a:srcRect/>
          <a:stretch/>
        </p:blipFill>
        <p:spPr>
          <a:xfrm>
            <a:off x="393191" y="4413817"/>
            <a:ext cx="737480" cy="737480"/>
          </a:xfrm>
          <a:prstGeom prst="rect">
            <a:avLst/>
          </a:prstGeom>
        </p:spPr>
      </p:pic>
      <p:sp>
        <p:nvSpPr>
          <p:cNvPr id="12" name="Content Placeholder 11">
            <a:extLst>
              <a:ext uri="{FF2B5EF4-FFF2-40B4-BE49-F238E27FC236}">
                <a16:creationId xmlns:a16="http://schemas.microsoft.com/office/drawing/2014/main" id="{0E313CCD-01F0-75B9-C6D0-D248F689C57C}"/>
              </a:ext>
            </a:extLst>
          </p:cNvPr>
          <p:cNvSpPr>
            <a:spLocks noGrp="1"/>
          </p:cNvSpPr>
          <p:nvPr>
            <p:ph sz="quarter" idx="15"/>
          </p:nvPr>
        </p:nvSpPr>
        <p:spPr>
          <a:xfrm>
            <a:off x="393700" y="2850465"/>
            <a:ext cx="1499616" cy="1138153"/>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0" name="Picture Placeholder 9">
            <a:extLst>
              <a:ext uri="{FF2B5EF4-FFF2-40B4-BE49-F238E27FC236}">
                <a16:creationId xmlns:a16="http://schemas.microsoft.com/office/drawing/2014/main" id="{F148BAB7-08C9-C7B9-C708-86E9159F6B05}"/>
              </a:ext>
            </a:extLst>
          </p:cNvPr>
          <p:cNvSpPr>
            <a:spLocks noGrp="1"/>
          </p:cNvSpPr>
          <p:nvPr>
            <p:ph type="pic" sz="quarter" idx="17"/>
          </p:nvPr>
        </p:nvSpPr>
        <p:spPr>
          <a:xfrm>
            <a:off x="393700" y="1225296"/>
            <a:ext cx="1499616" cy="1499616"/>
          </a:xfrm>
        </p:spPr>
        <p:txBody>
          <a:bodyPr/>
          <a:lstStyle/>
          <a:p>
            <a:r>
              <a:rPr lang="en-US"/>
              <a:t>Click icon to add picture</a:t>
            </a:r>
          </a:p>
        </p:txBody>
      </p:sp>
      <p:sp>
        <p:nvSpPr>
          <p:cNvPr id="11" name="Content Placeholder 11">
            <a:extLst>
              <a:ext uri="{FF2B5EF4-FFF2-40B4-BE49-F238E27FC236}">
                <a16:creationId xmlns:a16="http://schemas.microsoft.com/office/drawing/2014/main" id="{09CC6D03-0771-BB8F-74AD-4DF6EE8386A4}"/>
              </a:ext>
            </a:extLst>
          </p:cNvPr>
          <p:cNvSpPr>
            <a:spLocks noGrp="1"/>
          </p:cNvSpPr>
          <p:nvPr>
            <p:ph sz="quarter" idx="18"/>
          </p:nvPr>
        </p:nvSpPr>
        <p:spPr>
          <a:xfrm>
            <a:off x="7250684" y="2850465"/>
            <a:ext cx="1499616" cy="1138153"/>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4" name="Picture Placeholder 9">
            <a:extLst>
              <a:ext uri="{FF2B5EF4-FFF2-40B4-BE49-F238E27FC236}">
                <a16:creationId xmlns:a16="http://schemas.microsoft.com/office/drawing/2014/main" id="{4D7371C0-A143-6DE2-2519-68C4311D42A5}"/>
              </a:ext>
            </a:extLst>
          </p:cNvPr>
          <p:cNvSpPr>
            <a:spLocks noGrp="1"/>
          </p:cNvSpPr>
          <p:nvPr>
            <p:ph type="pic" sz="quarter" idx="19"/>
          </p:nvPr>
        </p:nvSpPr>
        <p:spPr>
          <a:xfrm>
            <a:off x="7250684" y="1225296"/>
            <a:ext cx="1499616" cy="1499616"/>
          </a:xfrm>
        </p:spPr>
        <p:txBody>
          <a:bodyPr/>
          <a:lstStyle/>
          <a:p>
            <a:r>
              <a:rPr lang="en-US"/>
              <a:t>Click icon to add picture</a:t>
            </a:r>
          </a:p>
        </p:txBody>
      </p:sp>
      <p:sp>
        <p:nvSpPr>
          <p:cNvPr id="15" name="Content Placeholder 11">
            <a:extLst>
              <a:ext uri="{FF2B5EF4-FFF2-40B4-BE49-F238E27FC236}">
                <a16:creationId xmlns:a16="http://schemas.microsoft.com/office/drawing/2014/main" id="{71410997-D14A-46CE-9541-4CCEBAB509B7}"/>
              </a:ext>
            </a:extLst>
          </p:cNvPr>
          <p:cNvSpPr>
            <a:spLocks noGrp="1"/>
          </p:cNvSpPr>
          <p:nvPr>
            <p:ph sz="quarter" idx="20"/>
          </p:nvPr>
        </p:nvSpPr>
        <p:spPr>
          <a:xfrm>
            <a:off x="3822192" y="2850465"/>
            <a:ext cx="1499616" cy="1138153"/>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6" name="Picture Placeholder 9">
            <a:extLst>
              <a:ext uri="{FF2B5EF4-FFF2-40B4-BE49-F238E27FC236}">
                <a16:creationId xmlns:a16="http://schemas.microsoft.com/office/drawing/2014/main" id="{6BC68FEC-D028-5524-F1A8-C859B5C56442}"/>
              </a:ext>
            </a:extLst>
          </p:cNvPr>
          <p:cNvSpPr>
            <a:spLocks noGrp="1"/>
          </p:cNvSpPr>
          <p:nvPr>
            <p:ph type="pic" sz="quarter" idx="21"/>
          </p:nvPr>
        </p:nvSpPr>
        <p:spPr>
          <a:xfrm>
            <a:off x="3822192" y="1225296"/>
            <a:ext cx="1499616" cy="1499616"/>
          </a:xfrm>
        </p:spPr>
        <p:txBody>
          <a:bodyPr/>
          <a:lstStyle/>
          <a:p>
            <a:r>
              <a:rPr lang="en-US"/>
              <a:t>Click icon to add picture</a:t>
            </a:r>
          </a:p>
        </p:txBody>
      </p:sp>
      <p:sp>
        <p:nvSpPr>
          <p:cNvPr id="17" name="Content Placeholder 11">
            <a:extLst>
              <a:ext uri="{FF2B5EF4-FFF2-40B4-BE49-F238E27FC236}">
                <a16:creationId xmlns:a16="http://schemas.microsoft.com/office/drawing/2014/main" id="{C49F0D10-99E0-1BF3-F9A2-F18197FF9768}"/>
              </a:ext>
            </a:extLst>
          </p:cNvPr>
          <p:cNvSpPr>
            <a:spLocks noGrp="1"/>
          </p:cNvSpPr>
          <p:nvPr>
            <p:ph sz="quarter" idx="22"/>
          </p:nvPr>
        </p:nvSpPr>
        <p:spPr>
          <a:xfrm>
            <a:off x="5536438" y="2850465"/>
            <a:ext cx="1499616" cy="1138153"/>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8" name="Picture Placeholder 9">
            <a:extLst>
              <a:ext uri="{FF2B5EF4-FFF2-40B4-BE49-F238E27FC236}">
                <a16:creationId xmlns:a16="http://schemas.microsoft.com/office/drawing/2014/main" id="{AAD510F0-B088-A47B-D6F2-9077C6013E15}"/>
              </a:ext>
            </a:extLst>
          </p:cNvPr>
          <p:cNvSpPr>
            <a:spLocks noGrp="1"/>
          </p:cNvSpPr>
          <p:nvPr>
            <p:ph type="pic" sz="quarter" idx="23"/>
          </p:nvPr>
        </p:nvSpPr>
        <p:spPr>
          <a:xfrm>
            <a:off x="5536438" y="1225296"/>
            <a:ext cx="1499616" cy="1499616"/>
          </a:xfrm>
        </p:spPr>
        <p:txBody>
          <a:bodyPr/>
          <a:lstStyle/>
          <a:p>
            <a:r>
              <a:rPr lang="en-US"/>
              <a:t>Click icon to add picture</a:t>
            </a:r>
          </a:p>
        </p:txBody>
      </p:sp>
      <p:sp>
        <p:nvSpPr>
          <p:cNvPr id="19" name="Content Placeholder 11">
            <a:extLst>
              <a:ext uri="{FF2B5EF4-FFF2-40B4-BE49-F238E27FC236}">
                <a16:creationId xmlns:a16="http://schemas.microsoft.com/office/drawing/2014/main" id="{8B87B0D4-19D9-805F-2BA9-15AA0352A016}"/>
              </a:ext>
            </a:extLst>
          </p:cNvPr>
          <p:cNvSpPr>
            <a:spLocks noGrp="1"/>
          </p:cNvSpPr>
          <p:nvPr>
            <p:ph sz="quarter" idx="24"/>
          </p:nvPr>
        </p:nvSpPr>
        <p:spPr>
          <a:xfrm>
            <a:off x="2107946" y="2850465"/>
            <a:ext cx="1499616" cy="1138153"/>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20" name="Picture Placeholder 9">
            <a:extLst>
              <a:ext uri="{FF2B5EF4-FFF2-40B4-BE49-F238E27FC236}">
                <a16:creationId xmlns:a16="http://schemas.microsoft.com/office/drawing/2014/main" id="{8E182ECB-94DF-0114-B670-6968BAC1177F}"/>
              </a:ext>
            </a:extLst>
          </p:cNvPr>
          <p:cNvSpPr>
            <a:spLocks noGrp="1"/>
          </p:cNvSpPr>
          <p:nvPr>
            <p:ph type="pic" sz="quarter" idx="25"/>
          </p:nvPr>
        </p:nvSpPr>
        <p:spPr>
          <a:xfrm>
            <a:off x="2107946" y="1225296"/>
            <a:ext cx="1499616" cy="1499616"/>
          </a:xfrm>
        </p:spPr>
        <p:txBody>
          <a:bodyPr/>
          <a:lstStyle/>
          <a:p>
            <a:r>
              <a:rPr lang="en-US"/>
              <a:t>Click icon to add picture</a:t>
            </a:r>
          </a:p>
        </p:txBody>
      </p:sp>
      <p:sp>
        <p:nvSpPr>
          <p:cNvPr id="3" name="Title 1">
            <a:extLst>
              <a:ext uri="{FF2B5EF4-FFF2-40B4-BE49-F238E27FC236}">
                <a16:creationId xmlns:a16="http://schemas.microsoft.com/office/drawing/2014/main" id="{6FE92C76-6EEE-5064-6BDF-B38EB8B71D02}"/>
              </a:ext>
            </a:extLst>
          </p:cNvPr>
          <p:cNvSpPr>
            <a:spLocks noGrp="1"/>
          </p:cNvSpPr>
          <p:nvPr>
            <p:ph type="title"/>
          </p:nvPr>
        </p:nvSpPr>
        <p:spPr>
          <a:xfrm>
            <a:off x="393192" y="273844"/>
            <a:ext cx="8356154"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0A80BFE0-DB14-71EF-9E6E-573CD7D75BDC}"/>
              </a:ext>
            </a:extLst>
          </p:cNvPr>
          <p:cNvSpPr>
            <a:spLocks noGrp="1"/>
          </p:cNvSpPr>
          <p:nvPr>
            <p:ph type="subTitle" idx="26"/>
          </p:nvPr>
        </p:nvSpPr>
        <p:spPr>
          <a:xfrm>
            <a:off x="393192" y="736882"/>
            <a:ext cx="8356154"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961992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bg>
      <p:bgRef idx="1001">
        <a:schemeClr val="bg1"/>
      </p:bgRef>
    </p:bg>
    <p:spTree>
      <p:nvGrpSpPr>
        <p:cNvPr id="1" name=""/>
        <p:cNvGrpSpPr/>
        <p:nvPr/>
      </p:nvGrpSpPr>
      <p:grpSpPr>
        <a:xfrm>
          <a:off x="0" y="0"/>
          <a:ext cx="0" cy="0"/>
          <a:chOff x="0" y="0"/>
          <a:chExt cx="0" cy="0"/>
        </a:xfrm>
      </p:grpSpPr>
      <p:pic>
        <p:nvPicPr>
          <p:cNvPr id="17" name="Picture 15">
            <a:extLst>
              <a:ext uri="{FF2B5EF4-FFF2-40B4-BE49-F238E27FC236}">
                <a16:creationId xmlns:a16="http://schemas.microsoft.com/office/drawing/2014/main" id="{EF9068E0-C6FC-2C92-3253-A7C31C5B682E}"/>
              </a:ext>
            </a:extLst>
          </p:cNvPr>
          <p:cNvPicPr>
            <a:picLocks noChangeAspect="1"/>
          </p:cNvPicPr>
          <p:nvPr userDrawn="1"/>
        </p:nvPicPr>
        <p:blipFill>
          <a:blip r:embed="rId2"/>
          <a:srcRect/>
          <a:stretch/>
        </p:blipFill>
        <p:spPr>
          <a:xfrm>
            <a:off x="7779804" y="-5622"/>
            <a:ext cx="735545" cy="735545"/>
          </a:xfrm>
          <a:prstGeom prst="rect">
            <a:avLst/>
          </a:prstGeom>
        </p:spPr>
      </p:pic>
      <p:sp>
        <p:nvSpPr>
          <p:cNvPr id="3" name="Title 1">
            <a:extLst>
              <a:ext uri="{FF2B5EF4-FFF2-40B4-BE49-F238E27FC236}">
                <a16:creationId xmlns:a16="http://schemas.microsoft.com/office/drawing/2014/main" id="{C617A214-BBBE-5F8E-E6A6-962FEDADEF01}"/>
              </a:ext>
            </a:extLst>
          </p:cNvPr>
          <p:cNvSpPr>
            <a:spLocks noGrp="1"/>
          </p:cNvSpPr>
          <p:nvPr>
            <p:ph type="ctrTitle" hasCustomPrompt="1"/>
          </p:nvPr>
        </p:nvSpPr>
        <p:spPr>
          <a:xfrm>
            <a:off x="723267" y="1991565"/>
            <a:ext cx="4678073" cy="1160369"/>
          </a:xfrm>
          <a:prstGeom prst="rect">
            <a:avLst/>
          </a:prstGeom>
        </p:spPr>
        <p:txBody>
          <a:bodyPr lIns="0" tIns="0" rIns="0" bIns="0" anchor="t" anchorCtr="0">
            <a:noAutofit/>
          </a:bodyPr>
          <a:lstStyle>
            <a:lvl1pPr algn="l">
              <a:defRPr sz="4400" b="1">
                <a:solidFill>
                  <a:schemeClr val="tx2"/>
                </a:solidFill>
                <a:latin typeface="Franklin Gothic Medium" panose="020B0603020102020204" pitchFamily="34" charset="0"/>
                <a:ea typeface="Roboto Black" panose="02000000000000000000" pitchFamily="2" charset="0"/>
                <a:cs typeface="Arial" panose="020B0604020202020204" pitchFamily="34" charset="0"/>
              </a:defRPr>
            </a:lvl1pPr>
          </a:lstStyle>
          <a:p>
            <a:r>
              <a:rPr lang="en-US" dirty="0"/>
              <a:t>Thank you</a:t>
            </a:r>
          </a:p>
        </p:txBody>
      </p:sp>
      <p:sp>
        <p:nvSpPr>
          <p:cNvPr id="6" name="Text Placeholder 13">
            <a:extLst>
              <a:ext uri="{FF2B5EF4-FFF2-40B4-BE49-F238E27FC236}">
                <a16:creationId xmlns:a16="http://schemas.microsoft.com/office/drawing/2014/main" id="{02794CC5-2B5C-E9C0-14EA-8C915CA2C3F2}"/>
              </a:ext>
            </a:extLst>
          </p:cNvPr>
          <p:cNvSpPr>
            <a:spLocks noGrp="1"/>
          </p:cNvSpPr>
          <p:nvPr>
            <p:ph type="body" sz="quarter" idx="13" hasCustomPrompt="1"/>
          </p:nvPr>
        </p:nvSpPr>
        <p:spPr>
          <a:xfrm>
            <a:off x="6122372" y="1684522"/>
            <a:ext cx="2392977" cy="1498329"/>
          </a:xfrm>
        </p:spPr>
        <p:txBody>
          <a:bodyPr vert="horz" anchor="ctr" anchorCtr="0">
            <a:noAutofit/>
          </a:bodyPr>
          <a:lstStyle>
            <a:lvl1pPr marL="0" marR="0" indent="0" algn="l" defTabSz="914400" rtl="0" eaLnBrk="1" fontAlgn="auto" latinLnBrk="0" hangingPunct="1">
              <a:lnSpc>
                <a:spcPct val="100000"/>
              </a:lnSpc>
              <a:spcBef>
                <a:spcPts val="200"/>
              </a:spcBef>
              <a:spcAft>
                <a:spcPts val="0"/>
              </a:spcAft>
              <a:buClrTx/>
              <a:buSzTx/>
              <a:buFont typeface="Arial" panose="020B0604020202020204" pitchFamily="34" charset="0"/>
              <a:buNone/>
              <a:tabLst/>
              <a:defRPr sz="1400" b="0">
                <a:solidFill>
                  <a:schemeClr val="accent6"/>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Presenter Name</a:t>
            </a:r>
          </a:p>
          <a:p>
            <a:pPr lvl="0"/>
            <a:r>
              <a:rPr lang="en-US" dirty="0"/>
              <a:t>Contact Person Title </a:t>
            </a:r>
          </a:p>
          <a:p>
            <a:pPr lvl="0"/>
            <a:r>
              <a:rPr lang="en-US" dirty="0"/>
              <a:t>Contact Person Unit</a:t>
            </a:r>
          </a:p>
          <a:p>
            <a:pPr lvl="0"/>
            <a:r>
              <a:rPr lang="en-US" dirty="0"/>
              <a:t>Phone: </a:t>
            </a:r>
          </a:p>
          <a:p>
            <a:pPr lvl="0"/>
            <a:r>
              <a:rPr lang="en-US" dirty="0"/>
              <a:t>Fax: </a:t>
            </a:r>
          </a:p>
          <a:p>
            <a:pPr lvl="0"/>
            <a:r>
              <a:rPr lang="en-US" dirty="0"/>
              <a:t>Email:</a:t>
            </a:r>
          </a:p>
        </p:txBody>
      </p:sp>
      <p:sp>
        <p:nvSpPr>
          <p:cNvPr id="2" name="Text Placeholder 4">
            <a:extLst>
              <a:ext uri="{FF2B5EF4-FFF2-40B4-BE49-F238E27FC236}">
                <a16:creationId xmlns:a16="http://schemas.microsoft.com/office/drawing/2014/main" id="{0375EC56-830A-EEF8-09F0-0891258C5146}"/>
              </a:ext>
            </a:extLst>
          </p:cNvPr>
          <p:cNvSpPr>
            <a:spLocks noGrp="1"/>
          </p:cNvSpPr>
          <p:nvPr>
            <p:ph type="body" sz="quarter" idx="14" hasCustomPrompt="1"/>
          </p:nvPr>
        </p:nvSpPr>
        <p:spPr>
          <a:xfrm>
            <a:off x="723267" y="3621642"/>
            <a:ext cx="2118082" cy="400110"/>
          </a:xfrm>
          <a:solidFill>
            <a:schemeClr val="accent6"/>
          </a:solidFill>
        </p:spPr>
        <p:txBody>
          <a:bodyPr wrap="square" tIns="91440" rIns="91440" bIns="91440" anchor="ctr" anchorCtr="0">
            <a:spAutoFit/>
          </a:bodyPr>
          <a:lstStyle>
            <a:lvl1pPr algn="ctr">
              <a:buNone/>
              <a:defRPr sz="1400">
                <a:solidFill>
                  <a:schemeClr val="bg1"/>
                </a:solidFill>
                <a:latin typeface="Tisa Offc Serif Pro" panose="02010504030101020102" pitchFamily="2" charset="0"/>
              </a:defRPr>
            </a:lvl1pPr>
          </a:lstStyle>
          <a:p>
            <a:pPr lvl="0"/>
            <a:r>
              <a:rPr lang="en-US" dirty="0"/>
              <a:t>Insert Website Address</a:t>
            </a:r>
          </a:p>
        </p:txBody>
      </p:sp>
      <p:cxnSp>
        <p:nvCxnSpPr>
          <p:cNvPr id="5" name="Straight Connector 4">
            <a:extLst>
              <a:ext uri="{FF2B5EF4-FFF2-40B4-BE49-F238E27FC236}">
                <a16:creationId xmlns:a16="http://schemas.microsoft.com/office/drawing/2014/main" id="{3C3F07BA-C2B3-98A9-2B50-E82C3807470A}"/>
              </a:ext>
            </a:extLst>
          </p:cNvPr>
          <p:cNvCxnSpPr>
            <a:cxnSpLocks/>
            <a:stCxn id="2" idx="1"/>
          </p:cNvCxnSpPr>
          <p:nvPr userDrawn="1"/>
        </p:nvCxnSpPr>
        <p:spPr>
          <a:xfrm flipH="1">
            <a:off x="-369310" y="3821697"/>
            <a:ext cx="1092577" cy="2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83176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446520" y="4873752"/>
            <a:ext cx="2057400" cy="118872"/>
          </a:xfrm>
        </p:spPr>
        <p:txBody>
          <a:bodyPr lIns="0" tIns="0" rIns="0" bIns="0"/>
          <a:lstStyle>
            <a:lvl1pPr>
              <a:defRPr>
                <a:solidFill>
                  <a:srgbClr val="63666A"/>
                </a:solidFill>
              </a:defRPr>
            </a:lvl1pPr>
          </a:lstStyle>
          <a:p>
            <a:fld id="{1CF77CCB-A837-3E49-BD58-C1431ED74FC9}" type="slidenum">
              <a:rPr lang="en-US" smtClean="0"/>
              <a:pPr/>
              <a:t>‹#›</a:t>
            </a:fld>
            <a:endParaRPr lang="en-US" dirty="0"/>
          </a:p>
        </p:txBody>
      </p:sp>
      <p:sp>
        <p:nvSpPr>
          <p:cNvPr id="5" name="Footer Placeholder 4">
            <a:extLst>
              <a:ext uri="{FF2B5EF4-FFF2-40B4-BE49-F238E27FC236}">
                <a16:creationId xmlns:a16="http://schemas.microsoft.com/office/drawing/2014/main" id="{6EDF3D18-678E-A693-7563-851F943B3A04}"/>
              </a:ext>
            </a:extLst>
          </p:cNvPr>
          <p:cNvSpPr>
            <a:spLocks noGrp="1"/>
          </p:cNvSpPr>
          <p:nvPr>
            <p:ph type="ftr" sz="quarter" idx="3"/>
          </p:nvPr>
        </p:nvSpPr>
        <p:spPr>
          <a:xfrm>
            <a:off x="390263" y="1216152"/>
            <a:ext cx="8119872" cy="365760"/>
          </a:xfrm>
          <a:prstGeom prst="rect">
            <a:avLst/>
          </a:prstGeom>
        </p:spPr>
        <p:txBody>
          <a:bodyPr vert="horz" lIns="0" tIns="0" rIns="0" bIns="0" rtlCol="0" anchor="b" anchorCtr="0"/>
          <a:lstStyle>
            <a:lvl1pPr algn="l">
              <a:defRPr sz="1400" b="0" i="0">
                <a:solidFill>
                  <a:schemeClr val="tx1"/>
                </a:solidFill>
                <a:latin typeface="Tisa Offc Serif Pro" panose="02010504030101020102" pitchFamily="2" charset="0"/>
              </a:defRPr>
            </a:lvl1pPr>
          </a:lstStyle>
          <a:p>
            <a:r>
              <a:rPr lang="en-US"/>
              <a:t>Missouri University of Science and Technology</a:t>
            </a:r>
            <a:endParaRPr lang="en-US" dirty="0"/>
          </a:p>
        </p:txBody>
      </p:sp>
      <p:pic>
        <p:nvPicPr>
          <p:cNvPr id="8" name="Picture 15">
            <a:extLst>
              <a:ext uri="{FF2B5EF4-FFF2-40B4-BE49-F238E27FC236}">
                <a16:creationId xmlns:a16="http://schemas.microsoft.com/office/drawing/2014/main" id="{386CE58C-66A4-B1EB-FDC5-54F3E5441E7E}"/>
              </a:ext>
            </a:extLst>
          </p:cNvPr>
          <p:cNvPicPr>
            <a:picLocks noChangeAspect="1"/>
          </p:cNvPicPr>
          <p:nvPr userDrawn="1"/>
        </p:nvPicPr>
        <p:blipFill>
          <a:blip r:embed="rId2"/>
          <a:srcRect/>
          <a:stretch/>
        </p:blipFill>
        <p:spPr>
          <a:xfrm>
            <a:off x="7768374" y="0"/>
            <a:ext cx="735546" cy="735546"/>
          </a:xfrm>
          <a:prstGeom prst="rect">
            <a:avLst/>
          </a:prstGeom>
          <a:solidFill>
            <a:schemeClr val="tx1"/>
          </a:solidFill>
        </p:spPr>
      </p:pic>
      <p:sp>
        <p:nvSpPr>
          <p:cNvPr id="12" name="Text Placeholder 15">
            <a:extLst>
              <a:ext uri="{FF2B5EF4-FFF2-40B4-BE49-F238E27FC236}">
                <a16:creationId xmlns:a16="http://schemas.microsoft.com/office/drawing/2014/main" id="{35ACDA79-C666-8065-B24A-DE973641706D}"/>
              </a:ext>
            </a:extLst>
          </p:cNvPr>
          <p:cNvSpPr>
            <a:spLocks noGrp="1"/>
          </p:cNvSpPr>
          <p:nvPr>
            <p:ph type="body" sz="quarter" idx="10" hasCustomPrompt="1"/>
          </p:nvPr>
        </p:nvSpPr>
        <p:spPr>
          <a:xfrm>
            <a:off x="390263" y="4334256"/>
            <a:ext cx="8118003" cy="283464"/>
          </a:xfrm>
        </p:spPr>
        <p:txBody>
          <a:bodyPr lIns="0" tIns="0" rIns="0" bIns="0">
            <a:noAutofit/>
          </a:bodyPr>
          <a:lstStyle>
            <a:lvl1pPr marL="0" indent="0">
              <a:buNone/>
              <a:defRPr sz="2400" b="0" i="0">
                <a:solidFill>
                  <a:schemeClr val="tx1"/>
                </a:solidFill>
                <a:latin typeface="Tisa Offc Serif Pro" panose="02010504030101020102"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2022</a:t>
            </a:r>
          </a:p>
        </p:txBody>
      </p:sp>
      <p:sp>
        <p:nvSpPr>
          <p:cNvPr id="4" name="Text Placeholder 3">
            <a:extLst>
              <a:ext uri="{FF2B5EF4-FFF2-40B4-BE49-F238E27FC236}">
                <a16:creationId xmlns:a16="http://schemas.microsoft.com/office/drawing/2014/main" id="{69595F9F-8834-E834-C7F4-D9C65F3FE4F3}"/>
              </a:ext>
            </a:extLst>
          </p:cNvPr>
          <p:cNvSpPr>
            <a:spLocks noGrp="1"/>
          </p:cNvSpPr>
          <p:nvPr>
            <p:ph type="body" sz="quarter" idx="14"/>
          </p:nvPr>
        </p:nvSpPr>
        <p:spPr>
          <a:xfrm>
            <a:off x="390525" y="1965960"/>
            <a:ext cx="8119872" cy="1307592"/>
          </a:xfrm>
        </p:spPr>
        <p:txBody>
          <a:bodyPr lIns="0" tIns="0" rIns="0" bIns="0">
            <a:noAutofit/>
          </a:bodyPr>
          <a:lstStyle>
            <a:lvl1pPr>
              <a:defRPr sz="4400">
                <a:latin typeface="Franklin Gothic Medium" panose="020B0603020102020204" pitchFamily="34" charset="0"/>
              </a:defRPr>
            </a:lvl1pPr>
            <a:lvl2pPr>
              <a:defRPr sz="4400">
                <a:latin typeface="Franklin Gothic Medium" panose="020B0603020102020204" pitchFamily="34" charset="0"/>
              </a:defRPr>
            </a:lvl2pPr>
            <a:lvl3pPr>
              <a:defRPr sz="4400">
                <a:latin typeface="Franklin Gothic Medium" panose="020B0603020102020204" pitchFamily="34" charset="0"/>
              </a:defRPr>
            </a:lvl3pPr>
            <a:lvl4pPr>
              <a:defRPr sz="4400">
                <a:latin typeface="Franklin Gothic Medium" panose="020B0603020102020204" pitchFamily="34" charset="0"/>
              </a:defRPr>
            </a:lvl4pPr>
            <a:lvl5pPr>
              <a:defRPr sz="4400">
                <a:latin typeface="Franklin Gothic Medium" panose="020B0603020102020204" pitchFamily="34" charset="0"/>
              </a:defRPr>
            </a:lvl5pPr>
          </a:lstStyle>
          <a:p>
            <a:pPr lvl="0"/>
            <a:r>
              <a:rPr lang="en-US"/>
              <a:t>Click to edit Master text styles</a:t>
            </a:r>
          </a:p>
        </p:txBody>
      </p:sp>
      <p:grpSp>
        <p:nvGrpSpPr>
          <p:cNvPr id="2" name="Group 1">
            <a:extLst>
              <a:ext uri="{FF2B5EF4-FFF2-40B4-BE49-F238E27FC236}">
                <a16:creationId xmlns:a16="http://schemas.microsoft.com/office/drawing/2014/main" id="{4A04F2F2-E235-B8C6-4F0A-4077889BCDED}"/>
              </a:ext>
            </a:extLst>
          </p:cNvPr>
          <p:cNvGrpSpPr/>
          <p:nvPr userDrawn="1"/>
        </p:nvGrpSpPr>
        <p:grpSpPr>
          <a:xfrm rot="16200000">
            <a:off x="506467" y="594478"/>
            <a:ext cx="335280" cy="567690"/>
            <a:chOff x="697976" y="480133"/>
            <a:chExt cx="335280" cy="567690"/>
          </a:xfrm>
        </p:grpSpPr>
        <p:sp>
          <p:nvSpPr>
            <p:cNvPr id="3" name="Freeform 2">
              <a:extLst>
                <a:ext uri="{FF2B5EF4-FFF2-40B4-BE49-F238E27FC236}">
                  <a16:creationId xmlns:a16="http://schemas.microsoft.com/office/drawing/2014/main" id="{9B13C075-79B0-3E2F-B580-3E187946AF81}"/>
                </a:ext>
              </a:extLst>
            </p:cNvPr>
            <p:cNvSpPr/>
            <p:nvPr/>
          </p:nvSpPr>
          <p:spPr>
            <a:xfrm>
              <a:off x="784653" y="566811"/>
              <a:ext cx="161925" cy="161925"/>
            </a:xfrm>
            <a:custGeom>
              <a:avLst/>
              <a:gdLst>
                <a:gd name="connsiteX0" fmla="*/ 0 w 161925"/>
                <a:gd name="connsiteY0" fmla="*/ 0 h 161925"/>
                <a:gd name="connsiteX1" fmla="*/ 161925 w 161925"/>
                <a:gd name="connsiteY1" fmla="*/ 0 h 161925"/>
                <a:gd name="connsiteX2" fmla="*/ 161925 w 161925"/>
                <a:gd name="connsiteY2" fmla="*/ 161925 h 161925"/>
                <a:gd name="connsiteX3" fmla="*/ 0 w 16192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61925" h="161925">
                  <a:moveTo>
                    <a:pt x="0" y="0"/>
                  </a:moveTo>
                  <a:lnTo>
                    <a:pt x="161925" y="0"/>
                  </a:lnTo>
                  <a:lnTo>
                    <a:pt x="161925" y="161925"/>
                  </a:lnTo>
                  <a:lnTo>
                    <a:pt x="0" y="161925"/>
                  </a:lnTo>
                  <a:close/>
                </a:path>
              </a:pathLst>
            </a:custGeom>
            <a:noFill/>
            <a:ln w="15604" cap="flat">
              <a:solidFill>
                <a:schemeClr val="tx1"/>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74E4BB0-2476-B6FA-D491-A697317C7F70}"/>
                </a:ext>
              </a:extLst>
            </p:cNvPr>
            <p:cNvSpPr/>
            <p:nvPr/>
          </p:nvSpPr>
          <p:spPr>
            <a:xfrm>
              <a:off x="697976" y="480133"/>
              <a:ext cx="335280" cy="567690"/>
            </a:xfrm>
            <a:custGeom>
              <a:avLst/>
              <a:gdLst>
                <a:gd name="connsiteX0" fmla="*/ 335280 w 335280"/>
                <a:gd name="connsiteY0" fmla="*/ 338138 h 567690"/>
                <a:gd name="connsiteX1" fmla="*/ 335280 w 335280"/>
                <a:gd name="connsiteY1" fmla="*/ 0 h 567690"/>
                <a:gd name="connsiteX2" fmla="*/ 0 w 335280"/>
                <a:gd name="connsiteY2" fmla="*/ 0 h 567690"/>
                <a:gd name="connsiteX3" fmla="*/ 0 w 335280"/>
                <a:gd name="connsiteY3" fmla="*/ 338138 h 567690"/>
                <a:gd name="connsiteX4" fmla="*/ 167640 w 335280"/>
                <a:gd name="connsiteY4" fmla="*/ 567690 h 56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567690">
                  <a:moveTo>
                    <a:pt x="335280" y="338138"/>
                  </a:moveTo>
                  <a:lnTo>
                    <a:pt x="335280" y="0"/>
                  </a:lnTo>
                  <a:lnTo>
                    <a:pt x="0" y="0"/>
                  </a:lnTo>
                  <a:lnTo>
                    <a:pt x="0" y="338138"/>
                  </a:lnTo>
                  <a:lnTo>
                    <a:pt x="167640" y="567690"/>
                  </a:lnTo>
                  <a:close/>
                </a:path>
              </a:pathLst>
            </a:custGeom>
            <a:noFill/>
            <a:ln w="15604" cap="flat">
              <a:solidFill>
                <a:schemeClr val="tx1"/>
              </a:solidFill>
              <a:prstDash val="solid"/>
              <a:miter/>
            </a:ln>
          </p:spPr>
          <p:txBody>
            <a:bodyPr rtlCol="0" anchor="ctr"/>
            <a:lstStyle/>
            <a:p>
              <a:endParaRPr lang="en-US"/>
            </a:p>
          </p:txBody>
        </p:sp>
      </p:grpSp>
      <p:sp>
        <p:nvSpPr>
          <p:cNvPr id="10" name="Subtitle 2">
            <a:extLst>
              <a:ext uri="{FF2B5EF4-FFF2-40B4-BE49-F238E27FC236}">
                <a16:creationId xmlns:a16="http://schemas.microsoft.com/office/drawing/2014/main" id="{D0FBBBB1-F146-7857-B5B7-D4DBA4728953}"/>
              </a:ext>
            </a:extLst>
          </p:cNvPr>
          <p:cNvSpPr>
            <a:spLocks noGrp="1"/>
          </p:cNvSpPr>
          <p:nvPr>
            <p:ph type="subTitle" idx="1"/>
          </p:nvPr>
        </p:nvSpPr>
        <p:spPr>
          <a:xfrm>
            <a:off x="393192" y="3685032"/>
            <a:ext cx="8117205" cy="495309"/>
          </a:xfrm>
        </p:spPr>
        <p:txBody>
          <a:bodyPr lIns="0" tIns="0" rIns="0" bIns="0">
            <a:noAutofit/>
          </a:bodyPr>
          <a:lstStyle>
            <a:lvl1pPr marL="0" indent="0" algn="l">
              <a:spcBef>
                <a:spcPts val="300"/>
              </a:spcBef>
              <a:spcAft>
                <a:spcPts val="300"/>
              </a:spcAft>
              <a:buNone/>
              <a:defRPr sz="240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99419549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 Stat Layout ">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04310" y="1948048"/>
            <a:ext cx="1306682" cy="590474"/>
          </a:xfrm>
        </p:spPr>
        <p:txBody>
          <a:bodyPr lIns="0" tIns="0" rIns="0" bIns="0">
            <a:noAutofit/>
          </a:bodyPr>
          <a:lstStyle>
            <a:lvl1pPr marL="0" indent="0" algn="l">
              <a:buSzPct val="95000"/>
              <a:buFont typeface="Arial" panose="020B0604020202020204" pitchFamily="34" charset="0"/>
              <a:buNone/>
              <a:defRPr sz="4125" b="1">
                <a:latin typeface="Franklin Gothic Medium" panose="020B0603020102020204" pitchFamily="34"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2277880" y="1682277"/>
            <a:ext cx="803881" cy="821531"/>
          </a:xfrm>
        </p:spPr>
        <p:txBody>
          <a:bodyPr/>
          <a:lstStyle>
            <a:lvl1pPr marL="0" indent="0">
              <a:buNone/>
              <a:defRPr/>
            </a:lvl1pPr>
          </a:lstStyle>
          <a:p>
            <a:r>
              <a:rPr lang="en-US"/>
              <a:t>Click icon to add picture</a:t>
            </a:r>
            <a:endParaRPr lang="en-US" dirty="0"/>
          </a:p>
        </p:txBody>
      </p:sp>
      <p:cxnSp>
        <p:nvCxnSpPr>
          <p:cNvPr id="14" name="Straight Connector 13">
            <a:extLst>
              <a:ext uri="{FF2B5EF4-FFF2-40B4-BE49-F238E27FC236}">
                <a16:creationId xmlns:a16="http://schemas.microsoft.com/office/drawing/2014/main" id="{44DE3AB4-3020-8D45-86B7-592F12CB716B}"/>
              </a:ext>
            </a:extLst>
          </p:cNvPr>
          <p:cNvCxnSpPr>
            <a:cxnSpLocks/>
          </p:cNvCxnSpPr>
          <p:nvPr userDrawn="1"/>
        </p:nvCxnSpPr>
        <p:spPr>
          <a:xfrm>
            <a:off x="672385" y="2679987"/>
            <a:ext cx="2409376"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704310" y="2864757"/>
            <a:ext cx="2377451" cy="796351"/>
          </a:xfrm>
        </p:spPr>
        <p:txBody>
          <a:bodyPr lIns="0" tIns="0" rIns="0" bIns="0">
            <a:normAutofit/>
          </a:bodyPr>
          <a:lstStyle>
            <a:lvl1pPr marL="0" indent="0" algn="l">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3436853" y="1948048"/>
            <a:ext cx="1306682" cy="590474"/>
          </a:xfrm>
        </p:spPr>
        <p:txBody>
          <a:bodyPr lIns="0" tIns="0" rIns="0" bIns="0">
            <a:noAutofit/>
          </a:bodyPr>
          <a:lstStyle>
            <a:lvl1pPr marL="0" indent="0" algn="l">
              <a:buSzPct val="95000"/>
              <a:buFont typeface="Arial" panose="020B0604020202020204" pitchFamily="34" charset="0"/>
              <a:buNone/>
              <a:defRPr sz="4125" b="1">
                <a:latin typeface="Franklin Gothic Medium" panose="020B0603020102020204" pitchFamily="34"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Stat</a:t>
            </a:r>
          </a:p>
        </p:txBody>
      </p:sp>
      <p:sp>
        <p:nvSpPr>
          <p:cNvPr id="25" name="Picture Placeholder 50">
            <a:extLst>
              <a:ext uri="{FF2B5EF4-FFF2-40B4-BE49-F238E27FC236}">
                <a16:creationId xmlns:a16="http://schemas.microsoft.com/office/drawing/2014/main" id="{3ED87A8B-0573-474F-94C0-2F7E344853F2}"/>
              </a:ext>
            </a:extLst>
          </p:cNvPr>
          <p:cNvSpPr>
            <a:spLocks noGrp="1"/>
          </p:cNvSpPr>
          <p:nvPr>
            <p:ph type="pic" sz="quarter" idx="23"/>
          </p:nvPr>
        </p:nvSpPr>
        <p:spPr>
          <a:xfrm>
            <a:off x="5010423" y="1682277"/>
            <a:ext cx="803881" cy="821531"/>
          </a:xfrm>
        </p:spPr>
        <p:txBody>
          <a:bodyPr/>
          <a:lstStyle>
            <a:lvl1pPr marL="0" indent="0">
              <a:buNone/>
              <a:defRPr/>
            </a:lvl1pPr>
          </a:lstStyle>
          <a:p>
            <a:r>
              <a:rPr lang="en-US"/>
              <a:t>Click icon to add picture</a:t>
            </a:r>
            <a:endParaRPr lang="en-US" dirty="0"/>
          </a:p>
        </p:txBody>
      </p:sp>
      <p:cxnSp>
        <p:nvCxnSpPr>
          <p:cNvPr id="20" name="Straight Connector 19">
            <a:extLst>
              <a:ext uri="{FF2B5EF4-FFF2-40B4-BE49-F238E27FC236}">
                <a16:creationId xmlns:a16="http://schemas.microsoft.com/office/drawing/2014/main" id="{1799B91B-7CDD-284B-99CF-8408146B2C0D}"/>
              </a:ext>
            </a:extLst>
          </p:cNvPr>
          <p:cNvCxnSpPr>
            <a:cxnSpLocks/>
          </p:cNvCxnSpPr>
          <p:nvPr userDrawn="1"/>
        </p:nvCxnSpPr>
        <p:spPr>
          <a:xfrm>
            <a:off x="3404928" y="2679987"/>
            <a:ext cx="2409376"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3436853" y="2864757"/>
            <a:ext cx="2377451" cy="796351"/>
          </a:xfrm>
        </p:spPr>
        <p:txBody>
          <a:bodyPr lIns="0" tIns="0" rIns="0" bIns="0">
            <a:normAutofit/>
          </a:bodyPr>
          <a:lstStyle>
            <a:lvl1pPr marL="0" indent="0" algn="l">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6169397" y="1948048"/>
            <a:ext cx="1306682" cy="590474"/>
          </a:xfrm>
        </p:spPr>
        <p:txBody>
          <a:bodyPr lIns="0" tIns="0" rIns="0" bIns="0">
            <a:noAutofit/>
          </a:bodyPr>
          <a:lstStyle>
            <a:lvl1pPr marL="0" indent="0" algn="l">
              <a:buSzPct val="95000"/>
              <a:buFont typeface="Arial" panose="020B0604020202020204" pitchFamily="34" charset="0"/>
              <a:buNone/>
              <a:defRPr sz="4125" b="1">
                <a:latin typeface="Franklin Gothic Medium" panose="020B0603020102020204" pitchFamily="34"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Stat</a:t>
            </a:r>
          </a:p>
        </p:txBody>
      </p:sp>
      <p:sp>
        <p:nvSpPr>
          <p:cNvPr id="29" name="Picture Placeholder 50">
            <a:extLst>
              <a:ext uri="{FF2B5EF4-FFF2-40B4-BE49-F238E27FC236}">
                <a16:creationId xmlns:a16="http://schemas.microsoft.com/office/drawing/2014/main" id="{106DB928-4AE1-4E4B-9A4C-6062FC247709}"/>
              </a:ext>
            </a:extLst>
          </p:cNvPr>
          <p:cNvSpPr>
            <a:spLocks noGrp="1"/>
          </p:cNvSpPr>
          <p:nvPr>
            <p:ph type="pic" sz="quarter" idx="26"/>
          </p:nvPr>
        </p:nvSpPr>
        <p:spPr>
          <a:xfrm>
            <a:off x="7742967" y="1682277"/>
            <a:ext cx="803881" cy="821531"/>
          </a:xfrm>
        </p:spPr>
        <p:txBody>
          <a:bodyPr/>
          <a:lstStyle>
            <a:lvl1pPr marL="0" indent="0">
              <a:buNone/>
              <a:defRPr/>
            </a:lvl1pPr>
          </a:lstStyle>
          <a:p>
            <a:r>
              <a:rPr lang="en-US"/>
              <a:t>Click icon to add picture</a:t>
            </a:r>
            <a:endParaRPr lang="en-US" dirty="0"/>
          </a:p>
        </p:txBody>
      </p:sp>
      <p:cxnSp>
        <p:nvCxnSpPr>
          <p:cNvPr id="27" name="Straight Connector 26">
            <a:extLst>
              <a:ext uri="{FF2B5EF4-FFF2-40B4-BE49-F238E27FC236}">
                <a16:creationId xmlns:a16="http://schemas.microsoft.com/office/drawing/2014/main" id="{F9F7D2B0-E449-FD45-9789-FC204088E97C}"/>
              </a:ext>
            </a:extLst>
          </p:cNvPr>
          <p:cNvCxnSpPr>
            <a:cxnSpLocks/>
          </p:cNvCxnSpPr>
          <p:nvPr userDrawn="1"/>
        </p:nvCxnSpPr>
        <p:spPr>
          <a:xfrm>
            <a:off x="6137472" y="2679987"/>
            <a:ext cx="2409376"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6169397" y="2864757"/>
            <a:ext cx="2377451" cy="796351"/>
          </a:xfrm>
        </p:spPr>
        <p:txBody>
          <a:bodyPr lIns="0" tIns="0" rIns="0" bIns="0">
            <a:normAutofit/>
          </a:bodyPr>
          <a:lstStyle>
            <a:lvl1pPr marL="0" indent="0" algn="l">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 name="Rectangle 1">
            <a:extLst>
              <a:ext uri="{FF2B5EF4-FFF2-40B4-BE49-F238E27FC236}">
                <a16:creationId xmlns:a16="http://schemas.microsoft.com/office/drawing/2014/main" id="{D59B9754-B90B-7DD1-C907-B2DAC4B9DE23}"/>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Slide Number Placeholder 5">
            <a:extLst>
              <a:ext uri="{FF2B5EF4-FFF2-40B4-BE49-F238E27FC236}">
                <a16:creationId xmlns:a16="http://schemas.microsoft.com/office/drawing/2014/main" id="{43426CF3-3DD1-10BA-0CD1-8F55535C8C59}"/>
              </a:ext>
            </a:extLst>
          </p:cNvPr>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D4564D79-68BF-E775-BE03-31747E15C88B}"/>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6" name="Picture 15">
            <a:extLst>
              <a:ext uri="{FF2B5EF4-FFF2-40B4-BE49-F238E27FC236}">
                <a16:creationId xmlns:a16="http://schemas.microsoft.com/office/drawing/2014/main" id="{CD656887-29D6-0D6E-50AE-04B8FAAD258B}"/>
              </a:ext>
            </a:extLst>
          </p:cNvPr>
          <p:cNvPicPr>
            <a:picLocks noChangeAspect="1"/>
          </p:cNvPicPr>
          <p:nvPr userDrawn="1"/>
        </p:nvPicPr>
        <p:blipFill>
          <a:blip r:embed="rId2"/>
          <a:srcRect/>
          <a:stretch/>
        </p:blipFill>
        <p:spPr>
          <a:xfrm>
            <a:off x="393192" y="4413817"/>
            <a:ext cx="737480" cy="737480"/>
          </a:xfrm>
          <a:prstGeom prst="rect">
            <a:avLst/>
          </a:prstGeom>
        </p:spPr>
      </p:pic>
      <p:sp>
        <p:nvSpPr>
          <p:cNvPr id="7" name="Title 1">
            <a:extLst>
              <a:ext uri="{FF2B5EF4-FFF2-40B4-BE49-F238E27FC236}">
                <a16:creationId xmlns:a16="http://schemas.microsoft.com/office/drawing/2014/main" id="{0EC5A5D2-7A7E-0C3C-E89D-24B4655FA540}"/>
              </a:ext>
            </a:extLst>
          </p:cNvPr>
          <p:cNvSpPr>
            <a:spLocks noGrp="1"/>
          </p:cNvSpPr>
          <p:nvPr>
            <p:ph type="title"/>
          </p:nvPr>
        </p:nvSpPr>
        <p:spPr>
          <a:xfrm>
            <a:off x="393192" y="273844"/>
            <a:ext cx="8356154"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4827C574-5D6E-CE10-BCC5-3526952812D9}"/>
              </a:ext>
            </a:extLst>
          </p:cNvPr>
          <p:cNvSpPr>
            <a:spLocks noGrp="1"/>
          </p:cNvSpPr>
          <p:nvPr>
            <p:ph type="subTitle" idx="18"/>
          </p:nvPr>
        </p:nvSpPr>
        <p:spPr>
          <a:xfrm>
            <a:off x="393192" y="736882"/>
            <a:ext cx="8356154"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873231340"/>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1901902" y="2191395"/>
            <a:ext cx="53332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248562" y="1538054"/>
            <a:ext cx="1306682" cy="130668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465433" y="1753101"/>
            <a:ext cx="886809" cy="916969"/>
          </a:xfrm>
        </p:spPr>
        <p:txBody>
          <a:bodyPr/>
          <a:lstStyle>
            <a:lvl1pPr>
              <a:buNone/>
              <a:defRPr/>
            </a:lvl1pPr>
          </a:lstStyle>
          <a:p>
            <a:r>
              <a:rPr lang="en-US"/>
              <a:t>Click icon to add picture</a:t>
            </a:r>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3058998"/>
            <a:ext cx="2375055" cy="565952"/>
          </a:xfrm>
        </p:spPr>
        <p:txBody>
          <a:bodyPr lIns="0" tIns="0" rIns="0" bIns="0">
            <a:normAutofit/>
          </a:bodyPr>
          <a:lstStyle>
            <a:lvl1pPr marL="0" indent="0" algn="ctr">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3923962" y="1538056"/>
            <a:ext cx="1306682" cy="130668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4125128" y="1732911"/>
            <a:ext cx="886809" cy="916969"/>
          </a:xfrm>
        </p:spPr>
        <p:txBody>
          <a:bodyPr/>
          <a:lstStyle>
            <a:lvl1pPr>
              <a:buNone/>
              <a:defRPr/>
            </a:lvl1pPr>
          </a:lstStyle>
          <a:p>
            <a:r>
              <a:rPr lang="en-US"/>
              <a:t>Click icon to add picture</a:t>
            </a:r>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3058998"/>
            <a:ext cx="2230029" cy="565952"/>
          </a:xfrm>
        </p:spPr>
        <p:txBody>
          <a:bodyPr lIns="0" tIns="0" rIns="0" bIns="0">
            <a:normAutofit/>
          </a:bodyPr>
          <a:lstStyle>
            <a:lvl1pPr marL="0" indent="0" algn="ctr">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6581822" y="1538056"/>
            <a:ext cx="1306682" cy="130668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6784824" y="1724352"/>
            <a:ext cx="886809" cy="916969"/>
          </a:xfrm>
        </p:spPr>
        <p:txBody>
          <a:bodyPr/>
          <a:lstStyle>
            <a:lvl1pPr>
              <a:buNone/>
              <a:defRPr/>
            </a:lvl1pPr>
          </a:lstStyle>
          <a:p>
            <a:r>
              <a:rPr lang="en-US"/>
              <a:t>Click icon to add picture</a:t>
            </a:r>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3058997"/>
            <a:ext cx="2375055" cy="565952"/>
          </a:xfrm>
        </p:spPr>
        <p:txBody>
          <a:bodyPr lIns="0" tIns="0" rIns="0" bIns="0">
            <a:normAutofit/>
          </a:bodyPr>
          <a:lstStyle>
            <a:lvl1pPr marL="0" indent="0" algn="ctr">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 name="Rectangle 2">
            <a:extLst>
              <a:ext uri="{FF2B5EF4-FFF2-40B4-BE49-F238E27FC236}">
                <a16:creationId xmlns:a16="http://schemas.microsoft.com/office/drawing/2014/main" id="{953C9055-948F-21AE-4DDE-D13489FC6673}"/>
              </a:ext>
            </a:extLst>
          </p:cNvPr>
          <p:cNvSpPr/>
          <p:nvPr userDrawn="1"/>
        </p:nvSpPr>
        <p:spPr>
          <a:xfrm>
            <a:off x="-3657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Slide Number Placeholder 5">
            <a:extLst>
              <a:ext uri="{FF2B5EF4-FFF2-40B4-BE49-F238E27FC236}">
                <a16:creationId xmlns:a16="http://schemas.microsoft.com/office/drawing/2014/main" id="{4DA1A5DB-60AA-5FDA-4E73-C065F750337F}"/>
              </a:ext>
            </a:extLst>
          </p:cNvPr>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6" name="Footer Placeholder 4">
            <a:extLst>
              <a:ext uri="{FF2B5EF4-FFF2-40B4-BE49-F238E27FC236}">
                <a16:creationId xmlns:a16="http://schemas.microsoft.com/office/drawing/2014/main" id="{167D2FD8-D843-239F-4604-CE353A6B84A0}"/>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9" name="Picture 15">
            <a:extLst>
              <a:ext uri="{FF2B5EF4-FFF2-40B4-BE49-F238E27FC236}">
                <a16:creationId xmlns:a16="http://schemas.microsoft.com/office/drawing/2014/main" id="{50C38928-1D61-9899-59FA-5DC23AAF97AC}"/>
              </a:ext>
            </a:extLst>
          </p:cNvPr>
          <p:cNvPicPr>
            <a:picLocks noChangeAspect="1"/>
          </p:cNvPicPr>
          <p:nvPr userDrawn="1"/>
        </p:nvPicPr>
        <p:blipFill>
          <a:blip r:embed="rId2"/>
          <a:srcRect/>
          <a:stretch/>
        </p:blipFill>
        <p:spPr>
          <a:xfrm>
            <a:off x="393192" y="4413817"/>
            <a:ext cx="737480" cy="737480"/>
          </a:xfrm>
          <a:prstGeom prst="rect">
            <a:avLst/>
          </a:prstGeom>
        </p:spPr>
      </p:pic>
      <p:sp>
        <p:nvSpPr>
          <p:cNvPr id="7" name="Title 1">
            <a:extLst>
              <a:ext uri="{FF2B5EF4-FFF2-40B4-BE49-F238E27FC236}">
                <a16:creationId xmlns:a16="http://schemas.microsoft.com/office/drawing/2014/main" id="{7DE2DE75-BA64-053D-0E0F-64446631ACCF}"/>
              </a:ext>
            </a:extLst>
          </p:cNvPr>
          <p:cNvSpPr>
            <a:spLocks noGrp="1"/>
          </p:cNvSpPr>
          <p:nvPr>
            <p:ph type="title"/>
          </p:nvPr>
        </p:nvSpPr>
        <p:spPr>
          <a:xfrm>
            <a:off x="393192" y="273844"/>
            <a:ext cx="8356154"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925BBA39-DE09-397A-E7ED-7248F3C45425}"/>
              </a:ext>
            </a:extLst>
          </p:cNvPr>
          <p:cNvSpPr>
            <a:spLocks noGrp="1"/>
          </p:cNvSpPr>
          <p:nvPr>
            <p:ph type="subTitle" idx="18"/>
          </p:nvPr>
        </p:nvSpPr>
        <p:spPr>
          <a:xfrm>
            <a:off x="393192" y="736882"/>
            <a:ext cx="8356154"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533730134"/>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1901902" y="2191395"/>
            <a:ext cx="53332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945609" y="1538054"/>
            <a:ext cx="1306682" cy="130668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155545" y="1733763"/>
            <a:ext cx="886809" cy="916969"/>
          </a:xfrm>
        </p:spPr>
        <p:txBody>
          <a:bodyPr/>
          <a:lstStyle>
            <a:lvl1pPr>
              <a:buNone/>
              <a:defRPr/>
            </a:lvl1pPr>
          </a:lstStyle>
          <a:p>
            <a:r>
              <a:rPr lang="en-US"/>
              <a:t>Click icon to add picture</a:t>
            </a:r>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714375" y="3058998"/>
            <a:ext cx="1769150" cy="565952"/>
          </a:xfrm>
        </p:spPr>
        <p:txBody>
          <a:bodyPr lIns="0" tIns="0" rIns="0" bIns="0">
            <a:normAutofit/>
          </a:bodyPr>
          <a:lstStyle>
            <a:lvl1pPr marL="0" indent="0" algn="ctr">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2951872" y="1538054"/>
            <a:ext cx="1306682" cy="130668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3166347" y="1710648"/>
            <a:ext cx="886809" cy="916969"/>
          </a:xfrm>
        </p:spPr>
        <p:txBody>
          <a:bodyPr/>
          <a:lstStyle>
            <a:lvl1pPr>
              <a:buNone/>
              <a:defRPr/>
            </a:lvl1pPr>
          </a:lstStyle>
          <a:p>
            <a:r>
              <a:rPr lang="en-US"/>
              <a:t>Click icon to add picture</a:t>
            </a:r>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2720638" y="3058998"/>
            <a:ext cx="1769150" cy="565952"/>
          </a:xfrm>
        </p:spPr>
        <p:txBody>
          <a:bodyPr lIns="0" tIns="0" rIns="0" bIns="0">
            <a:normAutofit/>
          </a:bodyPr>
          <a:lstStyle>
            <a:lvl1pPr marL="0" indent="0" algn="ctr">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4885447" y="1538054"/>
            <a:ext cx="1306682" cy="130668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5095383" y="1732479"/>
            <a:ext cx="886809" cy="916969"/>
          </a:xfrm>
        </p:spPr>
        <p:txBody>
          <a:bodyPr/>
          <a:lstStyle>
            <a:lvl1pPr>
              <a:buNone/>
              <a:defRPr/>
            </a:lvl1pPr>
          </a:lstStyle>
          <a:p>
            <a:r>
              <a:rPr lang="en-US"/>
              <a:t>Click icon to add picture</a:t>
            </a:r>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4654213" y="3058998"/>
            <a:ext cx="1769150" cy="565952"/>
          </a:xfrm>
        </p:spPr>
        <p:txBody>
          <a:bodyPr lIns="0" tIns="0" rIns="0" bIns="0">
            <a:normAutofit/>
          </a:bodyPr>
          <a:lstStyle>
            <a:lvl1pPr marL="0" indent="0" algn="ctr">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6891709" y="1533849"/>
            <a:ext cx="1306682" cy="130668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7105205" y="1733763"/>
            <a:ext cx="886809" cy="916969"/>
          </a:xfrm>
        </p:spPr>
        <p:txBody>
          <a:bodyPr/>
          <a:lstStyle>
            <a:lvl1pPr>
              <a:buNone/>
              <a:defRPr/>
            </a:lvl1pPr>
          </a:lstStyle>
          <a:p>
            <a:r>
              <a:rPr lang="en-US"/>
              <a:t>Click icon to add picture</a:t>
            </a:r>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6660475" y="3054793"/>
            <a:ext cx="1769150" cy="565952"/>
          </a:xfrm>
        </p:spPr>
        <p:txBody>
          <a:bodyPr lIns="0" tIns="0" rIns="0" bIns="0">
            <a:normAutofit/>
          </a:bodyPr>
          <a:lstStyle>
            <a:lvl1pPr marL="0" indent="0" algn="ctr">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 name="Rectangle 1">
            <a:extLst>
              <a:ext uri="{FF2B5EF4-FFF2-40B4-BE49-F238E27FC236}">
                <a16:creationId xmlns:a16="http://schemas.microsoft.com/office/drawing/2014/main" id="{7EFAC052-E277-F75B-0105-D87A44F7376E}"/>
              </a:ext>
            </a:extLst>
          </p:cNvPr>
          <p:cNvSpPr/>
          <p:nvPr userDrawn="1"/>
        </p:nvSpPr>
        <p:spPr>
          <a:xfrm>
            <a:off x="-37706" y="469003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Slide Number Placeholder 5">
            <a:extLst>
              <a:ext uri="{FF2B5EF4-FFF2-40B4-BE49-F238E27FC236}">
                <a16:creationId xmlns:a16="http://schemas.microsoft.com/office/drawing/2014/main" id="{C6D6CEFB-540A-C805-C592-918653697F32}"/>
              </a:ext>
            </a:extLst>
          </p:cNvPr>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F8ACD510-8B58-9B31-9F97-5E6D71C39C7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5" name="Picture 15">
            <a:extLst>
              <a:ext uri="{FF2B5EF4-FFF2-40B4-BE49-F238E27FC236}">
                <a16:creationId xmlns:a16="http://schemas.microsoft.com/office/drawing/2014/main" id="{245F213D-C3FD-9D97-E6F0-BEBA20783A1C}"/>
              </a:ext>
            </a:extLst>
          </p:cNvPr>
          <p:cNvPicPr>
            <a:picLocks noChangeAspect="1"/>
          </p:cNvPicPr>
          <p:nvPr userDrawn="1"/>
        </p:nvPicPr>
        <p:blipFill>
          <a:blip r:embed="rId2"/>
          <a:srcRect/>
          <a:stretch/>
        </p:blipFill>
        <p:spPr>
          <a:xfrm>
            <a:off x="393192" y="4413817"/>
            <a:ext cx="737480" cy="737480"/>
          </a:xfrm>
          <a:prstGeom prst="rect">
            <a:avLst/>
          </a:prstGeom>
        </p:spPr>
      </p:pic>
      <p:sp>
        <p:nvSpPr>
          <p:cNvPr id="7" name="Title 1">
            <a:extLst>
              <a:ext uri="{FF2B5EF4-FFF2-40B4-BE49-F238E27FC236}">
                <a16:creationId xmlns:a16="http://schemas.microsoft.com/office/drawing/2014/main" id="{8B7FA97F-8DA1-04F6-0760-857134C290E4}"/>
              </a:ext>
            </a:extLst>
          </p:cNvPr>
          <p:cNvSpPr>
            <a:spLocks noGrp="1"/>
          </p:cNvSpPr>
          <p:nvPr>
            <p:ph type="title"/>
          </p:nvPr>
        </p:nvSpPr>
        <p:spPr>
          <a:xfrm>
            <a:off x="393192" y="273844"/>
            <a:ext cx="8356154"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87E59373-861A-EB49-562E-DE07AA3AB76F}"/>
              </a:ext>
            </a:extLst>
          </p:cNvPr>
          <p:cNvSpPr>
            <a:spLocks noGrp="1"/>
          </p:cNvSpPr>
          <p:nvPr>
            <p:ph type="subTitle" idx="25"/>
          </p:nvPr>
        </p:nvSpPr>
        <p:spPr>
          <a:xfrm>
            <a:off x="393192" y="736882"/>
            <a:ext cx="8356154"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094146349"/>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2D6361F7-376B-4B6B-90CB-982F8C88D3AB}"/>
              </a:ext>
            </a:extLst>
          </p:cNvPr>
          <p:cNvCxnSpPr>
            <a:cxnSpLocks/>
          </p:cNvCxnSpPr>
          <p:nvPr userDrawn="1"/>
        </p:nvCxnSpPr>
        <p:spPr>
          <a:xfrm>
            <a:off x="1284348" y="2191395"/>
            <a:ext cx="684753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395785" y="1594243"/>
            <a:ext cx="1195943" cy="1195943"/>
          </a:xfrm>
          <a:prstGeom prst="ellipse">
            <a:avLst/>
          </a:prstGeom>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607469" y="1802623"/>
            <a:ext cx="772575" cy="814869"/>
          </a:xfrm>
        </p:spPr>
        <p:txBody>
          <a:bodyPr/>
          <a:lstStyle>
            <a:lvl1pPr>
              <a:buNone/>
              <a:defRPr/>
            </a:lvl1pPr>
          </a:lstStyle>
          <a:p>
            <a:r>
              <a:rPr lang="en-US"/>
              <a:t>Click icon to add picture</a:t>
            </a:r>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393192" y="3058998"/>
            <a:ext cx="1201128" cy="565952"/>
          </a:xfrm>
        </p:spPr>
        <p:txBody>
          <a:bodyPr lIns="0" tIns="0" rIns="0" bIns="0">
            <a:normAutofit/>
          </a:bodyPr>
          <a:lstStyle>
            <a:lvl1pPr marL="0" indent="0" algn="ctr">
              <a:buSzPct val="95000"/>
              <a:buFont typeface="Arial" panose="020B0604020202020204" pitchFamily="34" charset="0"/>
              <a:buNone/>
              <a:defRPr sz="14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3979497" y="1603158"/>
            <a:ext cx="1195943" cy="1195943"/>
          </a:xfrm>
          <a:prstGeom prst="ellipse">
            <a:avLst/>
          </a:prstGeom>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4191181" y="1784484"/>
            <a:ext cx="772575" cy="814869"/>
          </a:xfrm>
        </p:spPr>
        <p:txBody>
          <a:bodyPr/>
          <a:lstStyle>
            <a:lvl1pPr>
              <a:buNone/>
              <a:defRPr/>
            </a:lvl1pPr>
          </a:lstStyle>
          <a:p>
            <a:r>
              <a:rPr lang="en-US"/>
              <a:t>Click icon to add picture</a:t>
            </a:r>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3964211" y="3080595"/>
            <a:ext cx="1201128" cy="565952"/>
          </a:xfrm>
        </p:spPr>
        <p:txBody>
          <a:bodyPr lIns="0" tIns="0" rIns="0" bIns="0">
            <a:normAutofit/>
          </a:bodyPr>
          <a:lstStyle>
            <a:lvl1pPr marL="0" indent="0" algn="ctr">
              <a:buSzPct val="95000"/>
              <a:buFont typeface="Arial" panose="020B0604020202020204" pitchFamily="34" charset="0"/>
              <a:buNone/>
              <a:defRPr sz="14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7554865" y="1600443"/>
            <a:ext cx="1195943" cy="1195943"/>
          </a:xfrm>
          <a:prstGeom prst="ellipse">
            <a:avLst/>
          </a:prstGeom>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7740211" y="1792070"/>
            <a:ext cx="825250" cy="814869"/>
          </a:xfrm>
        </p:spPr>
        <p:txBody>
          <a:bodyPr/>
          <a:lstStyle>
            <a:lvl1pPr>
              <a:buNone/>
              <a:defRPr/>
            </a:lvl1pPr>
          </a:lstStyle>
          <a:p>
            <a:r>
              <a:rPr lang="en-US"/>
              <a:t>Click icon to add picture</a:t>
            </a:r>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7543021" y="3080595"/>
            <a:ext cx="1201128" cy="565952"/>
          </a:xfrm>
        </p:spPr>
        <p:txBody>
          <a:bodyPr lIns="0" tIns="0" rIns="0" bIns="0">
            <a:normAutofit/>
          </a:bodyPr>
          <a:lstStyle>
            <a:lvl1pPr marL="0" indent="0" algn="ctr">
              <a:buSzPct val="95000"/>
              <a:buFont typeface="Arial" panose="020B0604020202020204" pitchFamily="34" charset="0"/>
              <a:buNone/>
              <a:defRPr sz="14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 name="Rectangle 1">
            <a:extLst>
              <a:ext uri="{FF2B5EF4-FFF2-40B4-BE49-F238E27FC236}">
                <a16:creationId xmlns:a16="http://schemas.microsoft.com/office/drawing/2014/main" id="{C8D313A4-7308-177C-7152-9F15AF58B08A}"/>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Slide Number Placeholder 5">
            <a:extLst>
              <a:ext uri="{FF2B5EF4-FFF2-40B4-BE49-F238E27FC236}">
                <a16:creationId xmlns:a16="http://schemas.microsoft.com/office/drawing/2014/main" id="{A5AC48E3-6DAA-DB19-4134-8FB5E3CD9190}"/>
              </a:ext>
            </a:extLst>
          </p:cNvPr>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76C43885-8001-5769-A80D-061A8DBAB20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5" name="Picture 15">
            <a:extLst>
              <a:ext uri="{FF2B5EF4-FFF2-40B4-BE49-F238E27FC236}">
                <a16:creationId xmlns:a16="http://schemas.microsoft.com/office/drawing/2014/main" id="{DFC924F5-D32A-B5AC-72AA-0701DB81E155}"/>
              </a:ext>
            </a:extLst>
          </p:cNvPr>
          <p:cNvPicPr>
            <a:picLocks noChangeAspect="1"/>
          </p:cNvPicPr>
          <p:nvPr userDrawn="1"/>
        </p:nvPicPr>
        <p:blipFill>
          <a:blip r:embed="rId2"/>
          <a:srcRect/>
          <a:stretch/>
        </p:blipFill>
        <p:spPr>
          <a:xfrm>
            <a:off x="393192" y="4413817"/>
            <a:ext cx="737480" cy="737480"/>
          </a:xfrm>
          <a:prstGeom prst="rect">
            <a:avLst/>
          </a:prstGeom>
        </p:spPr>
      </p:pic>
      <p:sp>
        <p:nvSpPr>
          <p:cNvPr id="10" name="Oval 9">
            <a:extLst>
              <a:ext uri="{FF2B5EF4-FFF2-40B4-BE49-F238E27FC236}">
                <a16:creationId xmlns:a16="http://schemas.microsoft.com/office/drawing/2014/main" id="{BB018027-C248-4BEE-6231-33CFAA31F871}"/>
              </a:ext>
            </a:extLst>
          </p:cNvPr>
          <p:cNvSpPr/>
          <p:nvPr userDrawn="1"/>
        </p:nvSpPr>
        <p:spPr>
          <a:xfrm>
            <a:off x="2197876" y="1614027"/>
            <a:ext cx="1195943" cy="1195943"/>
          </a:xfrm>
          <a:prstGeom prst="ellipse">
            <a:avLst/>
          </a:prstGeom>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1" name="Picture Placeholder 3">
            <a:extLst>
              <a:ext uri="{FF2B5EF4-FFF2-40B4-BE49-F238E27FC236}">
                <a16:creationId xmlns:a16="http://schemas.microsoft.com/office/drawing/2014/main" id="{F0C1F1BF-FC69-E30E-F7E0-AD42234A2A3C}"/>
              </a:ext>
            </a:extLst>
          </p:cNvPr>
          <p:cNvSpPr>
            <a:spLocks noGrp="1"/>
          </p:cNvSpPr>
          <p:nvPr>
            <p:ph type="pic" sz="quarter" idx="27"/>
          </p:nvPr>
        </p:nvSpPr>
        <p:spPr>
          <a:xfrm>
            <a:off x="2409560" y="1795353"/>
            <a:ext cx="772575" cy="814869"/>
          </a:xfrm>
        </p:spPr>
        <p:txBody>
          <a:bodyPr/>
          <a:lstStyle>
            <a:lvl1pPr>
              <a:buNone/>
              <a:defRPr/>
            </a:lvl1pPr>
          </a:lstStyle>
          <a:p>
            <a:r>
              <a:rPr lang="en-US"/>
              <a:t>Click icon to add picture</a:t>
            </a:r>
            <a:endParaRPr lang="en-US" dirty="0"/>
          </a:p>
        </p:txBody>
      </p:sp>
      <p:sp>
        <p:nvSpPr>
          <p:cNvPr id="12" name="Content Placeholder 2">
            <a:extLst>
              <a:ext uri="{FF2B5EF4-FFF2-40B4-BE49-F238E27FC236}">
                <a16:creationId xmlns:a16="http://schemas.microsoft.com/office/drawing/2014/main" id="{13F2DC7B-BCF7-FDF6-F500-CF5F49E18CDB}"/>
              </a:ext>
            </a:extLst>
          </p:cNvPr>
          <p:cNvSpPr>
            <a:spLocks noGrp="1"/>
          </p:cNvSpPr>
          <p:nvPr>
            <p:ph idx="28" hasCustomPrompt="1"/>
          </p:nvPr>
        </p:nvSpPr>
        <p:spPr>
          <a:xfrm>
            <a:off x="2182590" y="3091464"/>
            <a:ext cx="1201128" cy="565952"/>
          </a:xfrm>
        </p:spPr>
        <p:txBody>
          <a:bodyPr lIns="0" tIns="0" rIns="0" bIns="0">
            <a:normAutofit/>
          </a:bodyPr>
          <a:lstStyle>
            <a:lvl1pPr marL="0" indent="0" algn="ctr">
              <a:buSzPct val="95000"/>
              <a:buFont typeface="Arial" panose="020B0604020202020204" pitchFamily="34" charset="0"/>
              <a:buNone/>
              <a:defRPr sz="14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13" name="Oval 12">
            <a:extLst>
              <a:ext uri="{FF2B5EF4-FFF2-40B4-BE49-F238E27FC236}">
                <a16:creationId xmlns:a16="http://schemas.microsoft.com/office/drawing/2014/main" id="{A1273687-2D83-E48C-9BD7-8187F7E67D30}"/>
              </a:ext>
            </a:extLst>
          </p:cNvPr>
          <p:cNvSpPr/>
          <p:nvPr userDrawn="1"/>
        </p:nvSpPr>
        <p:spPr>
          <a:xfrm>
            <a:off x="5781588" y="1594243"/>
            <a:ext cx="1195943" cy="1195943"/>
          </a:xfrm>
          <a:prstGeom prst="ellipse">
            <a:avLst/>
          </a:prstGeom>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4" name="Picture Placeholder 3">
            <a:extLst>
              <a:ext uri="{FF2B5EF4-FFF2-40B4-BE49-F238E27FC236}">
                <a16:creationId xmlns:a16="http://schemas.microsoft.com/office/drawing/2014/main" id="{BC1E2329-125B-B25A-D723-8C547A19B74B}"/>
              </a:ext>
            </a:extLst>
          </p:cNvPr>
          <p:cNvSpPr>
            <a:spLocks noGrp="1"/>
          </p:cNvSpPr>
          <p:nvPr>
            <p:ph type="pic" sz="quarter" idx="29"/>
          </p:nvPr>
        </p:nvSpPr>
        <p:spPr>
          <a:xfrm>
            <a:off x="5993272" y="1775569"/>
            <a:ext cx="772575" cy="814869"/>
          </a:xfrm>
        </p:spPr>
        <p:txBody>
          <a:bodyPr/>
          <a:lstStyle>
            <a:lvl1pPr>
              <a:buNone/>
              <a:defRPr/>
            </a:lvl1pPr>
          </a:lstStyle>
          <a:p>
            <a:r>
              <a:rPr lang="en-US"/>
              <a:t>Click icon to add picture</a:t>
            </a:r>
            <a:endParaRPr lang="en-US" dirty="0"/>
          </a:p>
        </p:txBody>
      </p:sp>
      <p:sp>
        <p:nvSpPr>
          <p:cNvPr id="15" name="Content Placeholder 2">
            <a:extLst>
              <a:ext uri="{FF2B5EF4-FFF2-40B4-BE49-F238E27FC236}">
                <a16:creationId xmlns:a16="http://schemas.microsoft.com/office/drawing/2014/main" id="{785E23F2-DAFF-3CD3-8780-45B73485C304}"/>
              </a:ext>
            </a:extLst>
          </p:cNvPr>
          <p:cNvSpPr>
            <a:spLocks noGrp="1"/>
          </p:cNvSpPr>
          <p:nvPr>
            <p:ph idx="30" hasCustomPrompt="1"/>
          </p:nvPr>
        </p:nvSpPr>
        <p:spPr>
          <a:xfrm>
            <a:off x="5766302" y="3071680"/>
            <a:ext cx="1201128" cy="565952"/>
          </a:xfrm>
        </p:spPr>
        <p:txBody>
          <a:bodyPr lIns="0" tIns="0" rIns="0" bIns="0">
            <a:normAutofit/>
          </a:bodyPr>
          <a:lstStyle>
            <a:lvl1pPr marL="0" indent="0" algn="ctr">
              <a:buSzPct val="95000"/>
              <a:buFont typeface="Arial" panose="020B0604020202020204" pitchFamily="34" charset="0"/>
              <a:buNone/>
              <a:defRPr sz="14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7" name="Title 1">
            <a:extLst>
              <a:ext uri="{FF2B5EF4-FFF2-40B4-BE49-F238E27FC236}">
                <a16:creationId xmlns:a16="http://schemas.microsoft.com/office/drawing/2014/main" id="{D3DE64AC-A5D2-DA69-8617-4A40D266FB3E}"/>
              </a:ext>
            </a:extLst>
          </p:cNvPr>
          <p:cNvSpPr>
            <a:spLocks noGrp="1"/>
          </p:cNvSpPr>
          <p:nvPr>
            <p:ph type="title"/>
          </p:nvPr>
        </p:nvSpPr>
        <p:spPr>
          <a:xfrm>
            <a:off x="393192" y="273844"/>
            <a:ext cx="8356154"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CEFB9997-02CE-A53F-687E-0D523823BC70}"/>
              </a:ext>
            </a:extLst>
          </p:cNvPr>
          <p:cNvSpPr>
            <a:spLocks noGrp="1"/>
          </p:cNvSpPr>
          <p:nvPr>
            <p:ph type="subTitle" idx="18"/>
          </p:nvPr>
        </p:nvSpPr>
        <p:spPr>
          <a:xfrm>
            <a:off x="393192" y="736882"/>
            <a:ext cx="8356154"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144253775"/>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28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CF77CCB-A837-3E49-BD58-C1431ED74FC9}" type="slidenum">
              <a:rPr lang="en-US" smtClean="0"/>
              <a:t>‹#›</a:t>
            </a:fld>
            <a:endParaRPr lang="en-US"/>
          </a:p>
        </p:txBody>
      </p:sp>
      <p:sp>
        <p:nvSpPr>
          <p:cNvPr id="5" name="Footer Placeholder 4">
            <a:extLst>
              <a:ext uri="{FF2B5EF4-FFF2-40B4-BE49-F238E27FC236}">
                <a16:creationId xmlns:a16="http://schemas.microsoft.com/office/drawing/2014/main" id="{B98DE406-D8D6-C0FC-6AB7-1FC5BECB17F5}"/>
              </a:ext>
            </a:extLst>
          </p:cNvPr>
          <p:cNvSpPr>
            <a:spLocks noGrp="1"/>
          </p:cNvSpPr>
          <p:nvPr>
            <p:ph type="ftr" sz="quarter" idx="3"/>
          </p:nvPr>
        </p:nvSpPr>
        <p:spPr>
          <a:xfrm>
            <a:off x="2709453" y="4712096"/>
            <a:ext cx="5805898" cy="365125"/>
          </a:xfrm>
          <a:prstGeom prst="rect">
            <a:avLst/>
          </a:prstGeom>
        </p:spPr>
        <p:txBody>
          <a:bodyPr vert="horz" lIns="91440" tIns="45720" rIns="91440" bIns="45720" rtlCol="0" anchor="ctr"/>
          <a:lstStyle>
            <a:lvl1pPr algn="l">
              <a:defRPr sz="1400" b="0">
                <a:solidFill>
                  <a:schemeClr val="bg2"/>
                </a:solidFill>
              </a:defRPr>
            </a:lvl1pPr>
          </a:lstStyle>
          <a:p>
            <a:r>
              <a:rPr lang="en-US"/>
              <a:t>Missouri University of Science and Technology</a:t>
            </a:r>
            <a:endParaRPr lang="en-US" dirty="0"/>
          </a:p>
        </p:txBody>
      </p:sp>
    </p:spTree>
    <p:extLst>
      <p:ext uri="{BB962C8B-B14F-4D97-AF65-F5344CB8AC3E}">
        <p14:creationId xmlns:p14="http://schemas.microsoft.com/office/powerpoint/2010/main" val="3783003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CF77CCB-A837-3E49-BD58-C1431ED74FC9}" type="slidenum">
              <a:rPr lang="en-US" smtClean="0"/>
              <a:t>‹#›</a:t>
            </a:fld>
            <a:endParaRPr lang="en-US"/>
          </a:p>
        </p:txBody>
      </p:sp>
      <p:sp>
        <p:nvSpPr>
          <p:cNvPr id="5" name="Footer Placeholder 4">
            <a:extLst>
              <a:ext uri="{FF2B5EF4-FFF2-40B4-BE49-F238E27FC236}">
                <a16:creationId xmlns:a16="http://schemas.microsoft.com/office/drawing/2014/main" id="{341ADE34-16C2-B9DB-F823-DB04E6BF9F52}"/>
              </a:ext>
            </a:extLst>
          </p:cNvPr>
          <p:cNvSpPr>
            <a:spLocks noGrp="1"/>
          </p:cNvSpPr>
          <p:nvPr>
            <p:ph type="ftr" sz="quarter" idx="3"/>
          </p:nvPr>
        </p:nvSpPr>
        <p:spPr>
          <a:xfrm>
            <a:off x="2709453" y="4712096"/>
            <a:ext cx="5805898" cy="365125"/>
          </a:xfrm>
          <a:prstGeom prst="rect">
            <a:avLst/>
          </a:prstGeom>
        </p:spPr>
        <p:txBody>
          <a:bodyPr vert="horz" lIns="91440" tIns="45720" rIns="91440" bIns="45720" rtlCol="0" anchor="ctr"/>
          <a:lstStyle>
            <a:lvl1pPr algn="l">
              <a:defRPr sz="1400" b="0">
                <a:solidFill>
                  <a:schemeClr val="bg2"/>
                </a:solidFill>
              </a:defRPr>
            </a:lvl1pPr>
          </a:lstStyle>
          <a:p>
            <a:r>
              <a:rPr lang="en-US"/>
              <a:t>Missouri University of Science and Technology</a:t>
            </a:r>
            <a:endParaRPr lang="en-US" dirty="0"/>
          </a:p>
        </p:txBody>
      </p:sp>
    </p:spTree>
    <p:extLst>
      <p:ext uri="{BB962C8B-B14F-4D97-AF65-F5344CB8AC3E}">
        <p14:creationId xmlns:p14="http://schemas.microsoft.com/office/powerpoint/2010/main" val="172741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718048"/>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227331"/>
            <a:ext cx="7886700" cy="3350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CF77CCB-A837-3E49-BD58-C1431ED74FC9}" type="slidenum">
              <a:rPr lang="en-US" smtClean="0"/>
              <a:t>‹#›</a:t>
            </a:fld>
            <a:endParaRPr lang="en-US"/>
          </a:p>
        </p:txBody>
      </p:sp>
      <p:sp>
        <p:nvSpPr>
          <p:cNvPr id="4" name="Footer Placeholder 4">
            <a:extLst>
              <a:ext uri="{FF2B5EF4-FFF2-40B4-BE49-F238E27FC236}">
                <a16:creationId xmlns:a16="http://schemas.microsoft.com/office/drawing/2014/main" id="{A45DE5C7-4600-0321-CDD7-B19365772895}"/>
              </a:ext>
            </a:extLst>
          </p:cNvPr>
          <p:cNvSpPr>
            <a:spLocks noGrp="1"/>
          </p:cNvSpPr>
          <p:nvPr>
            <p:ph type="ftr" sz="quarter" idx="3"/>
          </p:nvPr>
        </p:nvSpPr>
        <p:spPr>
          <a:xfrm>
            <a:off x="2709453" y="4712096"/>
            <a:ext cx="5805898" cy="365125"/>
          </a:xfrm>
          <a:prstGeom prst="rect">
            <a:avLst/>
          </a:prstGeom>
        </p:spPr>
        <p:txBody>
          <a:bodyPr vert="horz" lIns="91440" tIns="45720" rIns="91440" bIns="45720" rtlCol="0" anchor="ctr"/>
          <a:lstStyle>
            <a:lvl1pPr algn="l">
              <a:defRPr sz="1400" b="0">
                <a:solidFill>
                  <a:schemeClr val="bg2"/>
                </a:solidFill>
              </a:defRPr>
            </a:lvl1pPr>
          </a:lstStyle>
          <a:p>
            <a:r>
              <a:rPr lang="en-US"/>
              <a:t>Missouri University of Science and Technology</a:t>
            </a:r>
            <a:endParaRPr lang="en-US" dirty="0"/>
          </a:p>
        </p:txBody>
      </p:sp>
    </p:spTree>
    <p:extLst>
      <p:ext uri="{BB962C8B-B14F-4D97-AF65-F5344CB8AC3E}">
        <p14:creationId xmlns:p14="http://schemas.microsoft.com/office/powerpoint/2010/main" val="3029527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CF77CCB-A837-3E49-BD58-C1431ED74FC9}" type="slidenum">
              <a:rPr lang="en-US" smtClean="0"/>
              <a:t>‹#›</a:t>
            </a:fld>
            <a:endParaRPr lang="en-US"/>
          </a:p>
        </p:txBody>
      </p:sp>
      <p:sp>
        <p:nvSpPr>
          <p:cNvPr id="4" name="Footer Placeholder 4">
            <a:extLst>
              <a:ext uri="{FF2B5EF4-FFF2-40B4-BE49-F238E27FC236}">
                <a16:creationId xmlns:a16="http://schemas.microsoft.com/office/drawing/2014/main" id="{0637956F-B19B-91A8-02A3-00B7F6E467A2}"/>
              </a:ext>
            </a:extLst>
          </p:cNvPr>
          <p:cNvSpPr>
            <a:spLocks noGrp="1"/>
          </p:cNvSpPr>
          <p:nvPr>
            <p:ph type="ftr" sz="quarter" idx="3"/>
          </p:nvPr>
        </p:nvSpPr>
        <p:spPr>
          <a:xfrm>
            <a:off x="2709453" y="4712096"/>
            <a:ext cx="5805898" cy="365125"/>
          </a:xfrm>
          <a:prstGeom prst="rect">
            <a:avLst/>
          </a:prstGeom>
        </p:spPr>
        <p:txBody>
          <a:bodyPr vert="horz" lIns="91440" tIns="45720" rIns="91440" bIns="45720" rtlCol="0" anchor="ctr"/>
          <a:lstStyle>
            <a:lvl1pPr algn="l">
              <a:defRPr sz="1400" b="0">
                <a:solidFill>
                  <a:schemeClr val="bg2"/>
                </a:solidFill>
              </a:defRPr>
            </a:lvl1pPr>
          </a:lstStyle>
          <a:p>
            <a:r>
              <a:rPr lang="en-US"/>
              <a:t>Missouri University of Science and Technology</a:t>
            </a:r>
            <a:endParaRPr lang="en-US" dirty="0"/>
          </a:p>
        </p:txBody>
      </p:sp>
    </p:spTree>
    <p:extLst>
      <p:ext uri="{BB962C8B-B14F-4D97-AF65-F5344CB8AC3E}">
        <p14:creationId xmlns:p14="http://schemas.microsoft.com/office/powerpoint/2010/main" val="1478211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34AA36-02A9-BE2D-E788-D47FE7F7B61F}"/>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p:cNvSpPr>
            <a:spLocks noGrp="1"/>
          </p:cNvSpPr>
          <p:nvPr>
            <p:ph type="title"/>
          </p:nvPr>
        </p:nvSpPr>
        <p:spPr>
          <a:xfrm>
            <a:off x="393191" y="273844"/>
            <a:ext cx="8357616" cy="718048"/>
          </a:xfrm>
        </p:spPr>
        <p:txBody>
          <a:bodyPr lIns="0" tIns="0" rIns="0" bIns="0" anchor="t" anchorCtr="0"/>
          <a:lstStyle>
            <a:lvl1pPr>
              <a:defRPr b="0" i="0">
                <a:latin typeface="Franklin Gothic Medium" panose="020B06030201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93192" y="1221111"/>
            <a:ext cx="4041648" cy="3090672"/>
          </a:xfrm>
        </p:spPr>
        <p:txBody>
          <a:bodyPr lIns="0" tIns="0" rIns="0" bIns="0"/>
          <a:lstStyle>
            <a:lvl2pPr marL="342900" indent="-334963">
              <a:tabLst/>
              <a:defRPr/>
            </a:lvl2pPr>
            <a:lvl3pPr marL="574675" indent="-255588">
              <a:spcAft>
                <a:spcPts val="375"/>
              </a:spcAft>
              <a:tabLst/>
              <a:defRPr/>
            </a:lvl3pPr>
            <a:lvl4pPr marL="749300" indent="-177800">
              <a:tabLs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9" name="Content Placeholder 8">
            <a:extLst>
              <a:ext uri="{FF2B5EF4-FFF2-40B4-BE49-F238E27FC236}">
                <a16:creationId xmlns:a16="http://schemas.microsoft.com/office/drawing/2014/main" id="{57E2CA58-DE19-59A4-103F-638C5E1B63AD}"/>
              </a:ext>
            </a:extLst>
          </p:cNvPr>
          <p:cNvSpPr>
            <a:spLocks noGrp="1"/>
          </p:cNvSpPr>
          <p:nvPr>
            <p:ph sz="quarter" idx="13"/>
          </p:nvPr>
        </p:nvSpPr>
        <p:spPr>
          <a:xfrm>
            <a:off x="4709162" y="1221111"/>
            <a:ext cx="4041648" cy="30906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5904F7CA-DB66-5CEB-D9A6-325642FFF4D3}"/>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11" name="Picture 15">
            <a:extLst>
              <a:ext uri="{FF2B5EF4-FFF2-40B4-BE49-F238E27FC236}">
                <a16:creationId xmlns:a16="http://schemas.microsoft.com/office/drawing/2014/main" id="{BC376494-9750-84A8-96CE-47B06A336227}"/>
              </a:ext>
            </a:extLst>
          </p:cNvPr>
          <p:cNvPicPr>
            <a:picLocks noChangeAspect="1"/>
          </p:cNvPicPr>
          <p:nvPr userDrawn="1"/>
        </p:nvPicPr>
        <p:blipFill>
          <a:blip r:embed="rId2"/>
          <a:srcRect/>
          <a:stretch/>
        </p:blipFill>
        <p:spPr>
          <a:xfrm>
            <a:off x="393192" y="4413817"/>
            <a:ext cx="737480" cy="737480"/>
          </a:xfrm>
          <a:prstGeom prst="rect">
            <a:avLst/>
          </a:prstGeom>
        </p:spPr>
      </p:pic>
    </p:spTree>
    <p:extLst>
      <p:ext uri="{BB962C8B-B14F-4D97-AF65-F5344CB8AC3E}">
        <p14:creationId xmlns:p14="http://schemas.microsoft.com/office/powerpoint/2010/main" val="2180982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5036-3D15-4D08-9281-87CBB86A5539}"/>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8E0E79-5CDD-4194-B178-C8D9C7611C31}"/>
              </a:ext>
            </a:extLst>
          </p:cNvPr>
          <p:cNvSpPr>
            <a:spLocks noGrp="1"/>
          </p:cNvSpPr>
          <p:nvPr>
            <p:ph type="dt" sz="half" idx="10"/>
          </p:nvPr>
        </p:nvSpPr>
        <p:spPr/>
        <p:txBody>
          <a:bodyPr/>
          <a:lstStyle/>
          <a:p>
            <a:fld id="{6A17CEBE-34E3-44CE-95D5-088CB22FB4EE}" type="datetimeFigureOut">
              <a:rPr lang="en-US" smtClean="0"/>
              <a:t>9/23/2025</a:t>
            </a:fld>
            <a:endParaRPr lang="en-US"/>
          </a:p>
        </p:txBody>
      </p:sp>
      <p:sp>
        <p:nvSpPr>
          <p:cNvPr id="4" name="Footer Placeholder 3">
            <a:extLst>
              <a:ext uri="{FF2B5EF4-FFF2-40B4-BE49-F238E27FC236}">
                <a16:creationId xmlns:a16="http://schemas.microsoft.com/office/drawing/2014/main" id="{3FDABF8B-B692-4B6E-91C1-867C8487EE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577957-3333-4362-9BDE-CB077A70ABDC}"/>
              </a:ext>
            </a:extLst>
          </p:cNvPr>
          <p:cNvSpPr>
            <a:spLocks noGrp="1"/>
          </p:cNvSpPr>
          <p:nvPr>
            <p:ph type="sldNum" sz="quarter" idx="12"/>
          </p:nvPr>
        </p:nvSpPr>
        <p:spPr/>
        <p:txBody>
          <a:bodyPr/>
          <a:lstStyle/>
          <a:p>
            <a:fld id="{58339581-759F-43B7-B47D-47F906F0E294}" type="slidenum">
              <a:rPr lang="en-US" smtClean="0"/>
              <a:t>‹#›</a:t>
            </a:fld>
            <a:endParaRPr lang="en-US"/>
          </a:p>
        </p:txBody>
      </p:sp>
    </p:spTree>
    <p:extLst>
      <p:ext uri="{BB962C8B-B14F-4D97-AF65-F5344CB8AC3E}">
        <p14:creationId xmlns:p14="http://schemas.microsoft.com/office/powerpoint/2010/main" val="111326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2"/>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446520" y="4873752"/>
            <a:ext cx="2057400" cy="118872"/>
          </a:xfrm>
        </p:spPr>
        <p:txBody>
          <a:bodyPr lIns="0" tIns="0" rIns="0" bIns="0" anchor="t" anchorCtr="0"/>
          <a:lstStyle>
            <a:lvl1pPr>
              <a:defRPr>
                <a:solidFill>
                  <a:srgbClr val="63666A"/>
                </a:solidFill>
              </a:defRPr>
            </a:lvl1pPr>
          </a:lstStyle>
          <a:p>
            <a:fld id="{1CF77CCB-A837-3E49-BD58-C1431ED74FC9}" type="slidenum">
              <a:rPr lang="en-US" smtClean="0"/>
              <a:pPr/>
              <a:t>‹#›</a:t>
            </a:fld>
            <a:endParaRPr lang="en-US" dirty="0"/>
          </a:p>
        </p:txBody>
      </p:sp>
      <p:sp>
        <p:nvSpPr>
          <p:cNvPr id="5" name="Footer Placeholder 4">
            <a:extLst>
              <a:ext uri="{FF2B5EF4-FFF2-40B4-BE49-F238E27FC236}">
                <a16:creationId xmlns:a16="http://schemas.microsoft.com/office/drawing/2014/main" id="{6EDF3D18-678E-A693-7563-851F943B3A04}"/>
              </a:ext>
            </a:extLst>
          </p:cNvPr>
          <p:cNvSpPr>
            <a:spLocks noGrp="1"/>
          </p:cNvSpPr>
          <p:nvPr>
            <p:ph type="ftr" sz="quarter" idx="3"/>
          </p:nvPr>
        </p:nvSpPr>
        <p:spPr>
          <a:xfrm>
            <a:off x="390263" y="1216152"/>
            <a:ext cx="8119872" cy="365125"/>
          </a:xfrm>
          <a:prstGeom prst="rect">
            <a:avLst/>
          </a:prstGeom>
        </p:spPr>
        <p:txBody>
          <a:bodyPr vert="horz" lIns="0" tIns="0" rIns="0" bIns="0" rtlCol="0" anchor="b" anchorCtr="0"/>
          <a:lstStyle>
            <a:lvl1pPr algn="l">
              <a:defRPr sz="1400" b="0" i="0">
                <a:solidFill>
                  <a:schemeClr val="tx1"/>
                </a:solidFill>
                <a:latin typeface="Tisa Offc Serif Pro" panose="02010504030101020102" pitchFamily="2" charset="0"/>
              </a:defRPr>
            </a:lvl1pPr>
          </a:lstStyle>
          <a:p>
            <a:r>
              <a:rPr lang="en-US"/>
              <a:t>Missouri University of Science and Technology</a:t>
            </a:r>
            <a:endParaRPr lang="en-US" dirty="0"/>
          </a:p>
        </p:txBody>
      </p:sp>
      <p:pic>
        <p:nvPicPr>
          <p:cNvPr id="8" name="Picture 15">
            <a:extLst>
              <a:ext uri="{FF2B5EF4-FFF2-40B4-BE49-F238E27FC236}">
                <a16:creationId xmlns:a16="http://schemas.microsoft.com/office/drawing/2014/main" id="{386CE58C-66A4-B1EB-FDC5-54F3E5441E7E}"/>
              </a:ext>
            </a:extLst>
          </p:cNvPr>
          <p:cNvPicPr>
            <a:picLocks noChangeAspect="1"/>
          </p:cNvPicPr>
          <p:nvPr userDrawn="1"/>
        </p:nvPicPr>
        <p:blipFill>
          <a:blip r:embed="rId2"/>
          <a:srcRect/>
          <a:stretch/>
        </p:blipFill>
        <p:spPr>
          <a:xfrm>
            <a:off x="7774851" y="0"/>
            <a:ext cx="735546" cy="735546"/>
          </a:xfrm>
          <a:prstGeom prst="rect">
            <a:avLst/>
          </a:prstGeom>
          <a:solidFill>
            <a:schemeClr val="tx1"/>
          </a:solidFill>
        </p:spPr>
      </p:pic>
      <p:sp>
        <p:nvSpPr>
          <p:cNvPr id="12" name="Text Placeholder 15">
            <a:extLst>
              <a:ext uri="{FF2B5EF4-FFF2-40B4-BE49-F238E27FC236}">
                <a16:creationId xmlns:a16="http://schemas.microsoft.com/office/drawing/2014/main" id="{35ACDA79-C666-8065-B24A-DE973641706D}"/>
              </a:ext>
            </a:extLst>
          </p:cNvPr>
          <p:cNvSpPr>
            <a:spLocks noGrp="1"/>
          </p:cNvSpPr>
          <p:nvPr>
            <p:ph type="body" sz="quarter" idx="10" hasCustomPrompt="1"/>
          </p:nvPr>
        </p:nvSpPr>
        <p:spPr>
          <a:xfrm>
            <a:off x="390262" y="4331798"/>
            <a:ext cx="8119872" cy="283464"/>
          </a:xfrm>
        </p:spPr>
        <p:txBody>
          <a:bodyPr lIns="0" tIns="0" rIns="0" bIns="0">
            <a:noAutofit/>
          </a:bodyPr>
          <a:lstStyle>
            <a:lvl1pPr marL="0" indent="0">
              <a:buNone/>
              <a:defRPr sz="2400" b="0" i="0">
                <a:solidFill>
                  <a:schemeClr val="tx1"/>
                </a:solidFill>
                <a:latin typeface="Tisa Offc Serif Pro" panose="02010504030101020102"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2022</a:t>
            </a:r>
          </a:p>
        </p:txBody>
      </p:sp>
      <p:sp>
        <p:nvSpPr>
          <p:cNvPr id="3" name="Text Placeholder 3">
            <a:extLst>
              <a:ext uri="{FF2B5EF4-FFF2-40B4-BE49-F238E27FC236}">
                <a16:creationId xmlns:a16="http://schemas.microsoft.com/office/drawing/2014/main" id="{CDFCCC2A-05EE-B0E7-42A2-17319DE6AC79}"/>
              </a:ext>
            </a:extLst>
          </p:cNvPr>
          <p:cNvSpPr>
            <a:spLocks noGrp="1"/>
          </p:cNvSpPr>
          <p:nvPr>
            <p:ph type="body" sz="quarter" idx="14"/>
          </p:nvPr>
        </p:nvSpPr>
        <p:spPr>
          <a:xfrm>
            <a:off x="390525" y="1965960"/>
            <a:ext cx="8119872" cy="1307592"/>
          </a:xfrm>
        </p:spPr>
        <p:txBody>
          <a:bodyPr lIns="0" tIns="0" rIns="0" bIns="0">
            <a:noAutofit/>
          </a:bodyPr>
          <a:lstStyle>
            <a:lvl1pPr>
              <a:defRPr sz="4400">
                <a:latin typeface="Franklin Gothic Medium" panose="020B0603020102020204" pitchFamily="34" charset="0"/>
              </a:defRPr>
            </a:lvl1pPr>
            <a:lvl2pPr>
              <a:defRPr sz="4400">
                <a:latin typeface="Franklin Gothic Medium" panose="020B0603020102020204" pitchFamily="34" charset="0"/>
              </a:defRPr>
            </a:lvl2pPr>
            <a:lvl3pPr>
              <a:defRPr sz="4400">
                <a:latin typeface="Franklin Gothic Medium" panose="020B0603020102020204" pitchFamily="34" charset="0"/>
              </a:defRPr>
            </a:lvl3pPr>
            <a:lvl4pPr>
              <a:defRPr sz="4400">
                <a:latin typeface="Franklin Gothic Medium" panose="020B0603020102020204" pitchFamily="34" charset="0"/>
              </a:defRPr>
            </a:lvl4pPr>
            <a:lvl5pPr>
              <a:defRPr sz="4400">
                <a:latin typeface="Franklin Gothic Medium" panose="020B0603020102020204" pitchFamily="34" charset="0"/>
              </a:defRPr>
            </a:lvl5pPr>
          </a:lstStyle>
          <a:p>
            <a:pPr lvl="0"/>
            <a:r>
              <a:rPr lang="en-US"/>
              <a:t>Click to edit Master text styles</a:t>
            </a:r>
          </a:p>
        </p:txBody>
      </p:sp>
      <p:grpSp>
        <p:nvGrpSpPr>
          <p:cNvPr id="2" name="Group 1">
            <a:extLst>
              <a:ext uri="{FF2B5EF4-FFF2-40B4-BE49-F238E27FC236}">
                <a16:creationId xmlns:a16="http://schemas.microsoft.com/office/drawing/2014/main" id="{3F1D875A-59ED-E336-9EA5-BD5C575BBCEF}"/>
              </a:ext>
            </a:extLst>
          </p:cNvPr>
          <p:cNvGrpSpPr/>
          <p:nvPr userDrawn="1"/>
        </p:nvGrpSpPr>
        <p:grpSpPr>
          <a:xfrm rot="16200000">
            <a:off x="506467" y="594478"/>
            <a:ext cx="335280" cy="567690"/>
            <a:chOff x="697976" y="480133"/>
            <a:chExt cx="335280" cy="567690"/>
          </a:xfrm>
        </p:grpSpPr>
        <p:sp>
          <p:nvSpPr>
            <p:cNvPr id="7" name="Freeform 6">
              <a:extLst>
                <a:ext uri="{FF2B5EF4-FFF2-40B4-BE49-F238E27FC236}">
                  <a16:creationId xmlns:a16="http://schemas.microsoft.com/office/drawing/2014/main" id="{5D2161B1-4962-A90D-C8FD-1E2D7649713E}"/>
                </a:ext>
              </a:extLst>
            </p:cNvPr>
            <p:cNvSpPr/>
            <p:nvPr/>
          </p:nvSpPr>
          <p:spPr>
            <a:xfrm>
              <a:off x="784653" y="566811"/>
              <a:ext cx="161925" cy="161925"/>
            </a:xfrm>
            <a:custGeom>
              <a:avLst/>
              <a:gdLst>
                <a:gd name="connsiteX0" fmla="*/ 0 w 161925"/>
                <a:gd name="connsiteY0" fmla="*/ 0 h 161925"/>
                <a:gd name="connsiteX1" fmla="*/ 161925 w 161925"/>
                <a:gd name="connsiteY1" fmla="*/ 0 h 161925"/>
                <a:gd name="connsiteX2" fmla="*/ 161925 w 161925"/>
                <a:gd name="connsiteY2" fmla="*/ 161925 h 161925"/>
                <a:gd name="connsiteX3" fmla="*/ 0 w 16192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61925" h="161925">
                  <a:moveTo>
                    <a:pt x="0" y="0"/>
                  </a:moveTo>
                  <a:lnTo>
                    <a:pt x="161925" y="0"/>
                  </a:lnTo>
                  <a:lnTo>
                    <a:pt x="161925" y="161925"/>
                  </a:lnTo>
                  <a:lnTo>
                    <a:pt x="0" y="161925"/>
                  </a:lnTo>
                  <a:close/>
                </a:path>
              </a:pathLst>
            </a:custGeom>
            <a:noFill/>
            <a:ln w="15604" cap="flat">
              <a:solidFill>
                <a:schemeClr val="tx1"/>
              </a:solid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A36F94A-3482-352F-E6F2-54AA3F7E6B31}"/>
                </a:ext>
              </a:extLst>
            </p:cNvPr>
            <p:cNvSpPr/>
            <p:nvPr/>
          </p:nvSpPr>
          <p:spPr>
            <a:xfrm>
              <a:off x="697976" y="480133"/>
              <a:ext cx="335280" cy="567690"/>
            </a:xfrm>
            <a:custGeom>
              <a:avLst/>
              <a:gdLst>
                <a:gd name="connsiteX0" fmla="*/ 335280 w 335280"/>
                <a:gd name="connsiteY0" fmla="*/ 338138 h 567690"/>
                <a:gd name="connsiteX1" fmla="*/ 335280 w 335280"/>
                <a:gd name="connsiteY1" fmla="*/ 0 h 567690"/>
                <a:gd name="connsiteX2" fmla="*/ 0 w 335280"/>
                <a:gd name="connsiteY2" fmla="*/ 0 h 567690"/>
                <a:gd name="connsiteX3" fmla="*/ 0 w 335280"/>
                <a:gd name="connsiteY3" fmla="*/ 338138 h 567690"/>
                <a:gd name="connsiteX4" fmla="*/ 167640 w 335280"/>
                <a:gd name="connsiteY4" fmla="*/ 567690 h 56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567690">
                  <a:moveTo>
                    <a:pt x="335280" y="338138"/>
                  </a:moveTo>
                  <a:lnTo>
                    <a:pt x="335280" y="0"/>
                  </a:lnTo>
                  <a:lnTo>
                    <a:pt x="0" y="0"/>
                  </a:lnTo>
                  <a:lnTo>
                    <a:pt x="0" y="338138"/>
                  </a:lnTo>
                  <a:lnTo>
                    <a:pt x="167640" y="567690"/>
                  </a:lnTo>
                  <a:close/>
                </a:path>
              </a:pathLst>
            </a:custGeom>
            <a:noFill/>
            <a:ln w="15604" cap="flat">
              <a:solidFill>
                <a:schemeClr val="tx1"/>
              </a:solidFill>
              <a:prstDash val="solid"/>
              <a:miter/>
            </a:ln>
          </p:spPr>
          <p:txBody>
            <a:bodyPr rtlCol="0" anchor="ctr"/>
            <a:lstStyle/>
            <a:p>
              <a:endParaRPr lang="en-US"/>
            </a:p>
          </p:txBody>
        </p:sp>
      </p:grpSp>
      <p:sp>
        <p:nvSpPr>
          <p:cNvPr id="10" name="Subtitle 2">
            <a:extLst>
              <a:ext uri="{FF2B5EF4-FFF2-40B4-BE49-F238E27FC236}">
                <a16:creationId xmlns:a16="http://schemas.microsoft.com/office/drawing/2014/main" id="{2CA5C67E-0E57-4882-3892-D09EDD5B889F}"/>
              </a:ext>
            </a:extLst>
          </p:cNvPr>
          <p:cNvSpPr>
            <a:spLocks noGrp="1"/>
          </p:cNvSpPr>
          <p:nvPr>
            <p:ph type="subTitle" idx="1"/>
          </p:nvPr>
        </p:nvSpPr>
        <p:spPr>
          <a:xfrm>
            <a:off x="390261" y="3685032"/>
            <a:ext cx="8119872" cy="493776"/>
          </a:xfrm>
        </p:spPr>
        <p:txBody>
          <a:bodyPr lIns="0" tIns="0" rIns="0" bIns="0">
            <a:noAutofit/>
          </a:bodyPr>
          <a:lstStyle>
            <a:lvl1pPr marL="0" indent="0" algn="l">
              <a:spcBef>
                <a:spcPts val="300"/>
              </a:spcBef>
              <a:spcAft>
                <a:spcPts val="300"/>
              </a:spcAft>
              <a:buNone/>
              <a:defRPr sz="240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357266925"/>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72757C-D8B6-4F0B-A945-39A35B8A3CE4}"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FF2038-2443-46C9-9E8B-372332A4FA77}" type="slidenum">
              <a:rPr lang="en-US" smtClean="0"/>
              <a:t>‹#›</a:t>
            </a:fld>
            <a:endParaRPr lang="en-US"/>
          </a:p>
        </p:txBody>
      </p:sp>
    </p:spTree>
    <p:extLst>
      <p:ext uri="{BB962C8B-B14F-4D97-AF65-F5344CB8AC3E}">
        <p14:creationId xmlns:p14="http://schemas.microsoft.com/office/powerpoint/2010/main" val="2039488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AF8F79FB-D443-8BDB-010E-9FDE90EFAFE1}"/>
              </a:ext>
            </a:extLst>
          </p:cNvPr>
          <p:cNvSpPr>
            <a:spLocks noGrp="1"/>
          </p:cNvSpPr>
          <p:nvPr>
            <p:ph type="pic" sz="quarter" idx="11"/>
          </p:nvPr>
        </p:nvSpPr>
        <p:spPr>
          <a:xfrm>
            <a:off x="6044813" y="0"/>
            <a:ext cx="3099188" cy="5143500"/>
          </a:xfrm>
          <a:prstGeom prst="rect">
            <a:avLst/>
          </a:prstGeom>
        </p:spPr>
        <p:txBody>
          <a:bodyPr anchor="ctr" anchorCtr="0"/>
          <a:lstStyle>
            <a:lvl1pPr marL="0" indent="0" algn="ctr">
              <a:buNone/>
              <a:defRPr b="0" i="0">
                <a:solidFill>
                  <a:schemeClr val="tx1"/>
                </a:solidFill>
                <a:latin typeface="Arial" panose="020B0604020202020204" pitchFamily="34" charset="0"/>
              </a:defRPr>
            </a:lvl1pPr>
          </a:lstStyle>
          <a:p>
            <a:r>
              <a:rPr lang="en-US"/>
              <a:t>Click icon to add picture</a:t>
            </a:r>
            <a:endParaRPr lang="en-US" dirty="0"/>
          </a:p>
        </p:txBody>
      </p:sp>
      <p:sp>
        <p:nvSpPr>
          <p:cNvPr id="2" name="Title 1"/>
          <p:cNvSpPr>
            <a:spLocks noGrp="1"/>
          </p:cNvSpPr>
          <p:nvPr>
            <p:ph type="ctrTitle"/>
          </p:nvPr>
        </p:nvSpPr>
        <p:spPr>
          <a:xfrm>
            <a:off x="374904" y="1307592"/>
            <a:ext cx="5429162" cy="1790700"/>
          </a:xfrm>
          <a:prstGeom prst="rect">
            <a:avLst/>
          </a:prstGeom>
        </p:spPr>
        <p:txBody>
          <a:bodyPr lIns="0" tIns="0" rIns="0" bIns="0" anchor="b">
            <a:noAutofit/>
          </a:bodyPr>
          <a:lstStyle>
            <a:lvl1pPr algn="l">
              <a:defRPr sz="4400">
                <a:solidFill>
                  <a:schemeClr val="accent6"/>
                </a:solidFill>
              </a:defRPr>
            </a:lvl1pPr>
          </a:lstStyle>
          <a:p>
            <a:r>
              <a:rPr lang="en-US"/>
              <a:t>Click to edit Master title style</a:t>
            </a:r>
            <a:endParaRPr lang="en-US" dirty="0"/>
          </a:p>
        </p:txBody>
      </p:sp>
      <p:sp>
        <p:nvSpPr>
          <p:cNvPr id="3" name="Subtitle 2"/>
          <p:cNvSpPr>
            <a:spLocks noGrp="1"/>
          </p:cNvSpPr>
          <p:nvPr>
            <p:ph type="subTitle" idx="1"/>
          </p:nvPr>
        </p:nvSpPr>
        <p:spPr>
          <a:xfrm>
            <a:off x="378325" y="3208371"/>
            <a:ext cx="5429163" cy="495309"/>
          </a:xfrm>
        </p:spPr>
        <p:txBody>
          <a:bodyPr lIns="0" tIns="0" rIns="0" bIns="0">
            <a:noAutofit/>
          </a:bodyPr>
          <a:lstStyle>
            <a:lvl1pPr marL="0" indent="0" algn="l">
              <a:spcBef>
                <a:spcPts val="300"/>
              </a:spcBef>
              <a:spcAft>
                <a:spcPts val="300"/>
              </a:spcAft>
              <a:buNone/>
              <a:defRPr sz="2400">
                <a:solidFill>
                  <a:schemeClr val="accent6"/>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3750088" y="4751196"/>
            <a:ext cx="2057400" cy="118872"/>
          </a:xfrm>
        </p:spPr>
        <p:txBody>
          <a:bodyPr lIns="0" tIns="0" rIns="0" bIns="0" anchor="t" anchorCtr="0"/>
          <a:lstStyle>
            <a:lvl1pPr>
              <a:defRPr>
                <a:solidFill>
                  <a:srgbClr val="B2B4B2"/>
                </a:solidFill>
              </a:defRPr>
            </a:lvl1pPr>
          </a:lstStyle>
          <a:p>
            <a:fld id="{1CF77CCB-A837-3E49-BD58-C1431ED74FC9}" type="slidenum">
              <a:rPr lang="en-US" smtClean="0"/>
              <a:pPr/>
              <a:t>‹#›</a:t>
            </a:fld>
            <a:endParaRPr lang="en-US"/>
          </a:p>
        </p:txBody>
      </p:sp>
      <p:sp>
        <p:nvSpPr>
          <p:cNvPr id="5" name="Footer Placeholder 4">
            <a:extLst>
              <a:ext uri="{FF2B5EF4-FFF2-40B4-BE49-F238E27FC236}">
                <a16:creationId xmlns:a16="http://schemas.microsoft.com/office/drawing/2014/main" id="{6EDF3D18-678E-A693-7563-851F943B3A04}"/>
              </a:ext>
            </a:extLst>
          </p:cNvPr>
          <p:cNvSpPr>
            <a:spLocks noGrp="1"/>
          </p:cNvSpPr>
          <p:nvPr>
            <p:ph type="ftr" sz="quarter" idx="3"/>
          </p:nvPr>
        </p:nvSpPr>
        <p:spPr>
          <a:xfrm>
            <a:off x="1403407" y="182960"/>
            <a:ext cx="2705403" cy="365125"/>
          </a:xfrm>
          <a:prstGeom prst="rect">
            <a:avLst/>
          </a:prstGeom>
        </p:spPr>
        <p:txBody>
          <a:bodyPr vert="horz" lIns="0" tIns="0" rIns="0" bIns="0" rtlCol="0" anchor="ctr"/>
          <a:lstStyle>
            <a:lvl1pPr algn="l">
              <a:defRPr sz="1400" b="0">
                <a:solidFill>
                  <a:schemeClr val="tx2"/>
                </a:solidFill>
                <a:latin typeface="Tisa Offc Serif Pro" panose="02010504030101020102" pitchFamily="2" charset="0"/>
              </a:defRPr>
            </a:lvl1pPr>
          </a:lstStyle>
          <a:p>
            <a:r>
              <a:rPr lang="en-US" dirty="0"/>
              <a:t>Missouri University of Science and Technology</a:t>
            </a:r>
          </a:p>
        </p:txBody>
      </p:sp>
      <p:pic>
        <p:nvPicPr>
          <p:cNvPr id="8" name="Picture 15">
            <a:extLst>
              <a:ext uri="{FF2B5EF4-FFF2-40B4-BE49-F238E27FC236}">
                <a16:creationId xmlns:a16="http://schemas.microsoft.com/office/drawing/2014/main" id="{386CE58C-66A4-B1EB-FDC5-54F3E5441E7E}"/>
              </a:ext>
            </a:extLst>
          </p:cNvPr>
          <p:cNvPicPr>
            <a:picLocks noChangeAspect="1"/>
          </p:cNvPicPr>
          <p:nvPr userDrawn="1"/>
        </p:nvPicPr>
        <p:blipFill>
          <a:blip r:embed="rId2"/>
          <a:srcRect/>
          <a:stretch/>
        </p:blipFill>
        <p:spPr>
          <a:xfrm>
            <a:off x="393192" y="0"/>
            <a:ext cx="787756" cy="787756"/>
          </a:xfrm>
          <a:prstGeom prst="rect">
            <a:avLst/>
          </a:prstGeom>
          <a:solidFill>
            <a:schemeClr val="tx1"/>
          </a:solidFill>
        </p:spPr>
      </p:pic>
      <p:sp>
        <p:nvSpPr>
          <p:cNvPr id="14" name="Text Placeholder 15">
            <a:extLst>
              <a:ext uri="{FF2B5EF4-FFF2-40B4-BE49-F238E27FC236}">
                <a16:creationId xmlns:a16="http://schemas.microsoft.com/office/drawing/2014/main" id="{D81B344C-8281-842C-3E19-AF755F2D04E4}"/>
              </a:ext>
            </a:extLst>
          </p:cNvPr>
          <p:cNvSpPr>
            <a:spLocks noGrp="1"/>
          </p:cNvSpPr>
          <p:nvPr>
            <p:ph type="body" sz="quarter" idx="10" hasCustomPrompt="1"/>
          </p:nvPr>
        </p:nvSpPr>
        <p:spPr>
          <a:xfrm>
            <a:off x="378324" y="4123467"/>
            <a:ext cx="5431536" cy="283464"/>
          </a:xfrm>
        </p:spPr>
        <p:txBody>
          <a:bodyPr lIns="0" tIns="0" rIns="0" bIns="0">
            <a:noAutofit/>
          </a:bodyPr>
          <a:lstStyle>
            <a:lvl1pPr marL="0" indent="0">
              <a:buNone/>
              <a:defRPr sz="24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2022</a:t>
            </a:r>
          </a:p>
        </p:txBody>
      </p:sp>
    </p:spTree>
    <p:extLst>
      <p:ext uri="{BB962C8B-B14F-4D97-AF65-F5344CB8AC3E}">
        <p14:creationId xmlns:p14="http://schemas.microsoft.com/office/powerpoint/2010/main" val="422159317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bg>
      <p:bgRef idx="1001">
        <a:schemeClr val="bg1"/>
      </p:bgRef>
    </p:bg>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AF8F79FB-D443-8BDB-010E-9FDE90EFAFE1}"/>
              </a:ext>
            </a:extLst>
          </p:cNvPr>
          <p:cNvSpPr>
            <a:spLocks noGrp="1"/>
          </p:cNvSpPr>
          <p:nvPr>
            <p:ph type="pic" sz="quarter" idx="11"/>
          </p:nvPr>
        </p:nvSpPr>
        <p:spPr>
          <a:xfrm>
            <a:off x="6044813" y="0"/>
            <a:ext cx="3099188" cy="5143500"/>
          </a:xfrm>
          <a:prstGeom prst="rect">
            <a:avLst/>
          </a:prstGeom>
        </p:spPr>
        <p:txBody>
          <a:bodyPr anchor="ctr" anchorCtr="0"/>
          <a:lstStyle>
            <a:lvl1pPr marL="0" indent="0" algn="ctr">
              <a:buNone/>
              <a:defRPr b="0" i="0">
                <a:solidFill>
                  <a:schemeClr val="tx1"/>
                </a:solidFill>
                <a:latin typeface="Arial" panose="020B0604020202020204" pitchFamily="34" charset="0"/>
              </a:defRPr>
            </a:lvl1pPr>
          </a:lstStyle>
          <a:p>
            <a:r>
              <a:rPr lang="en-US"/>
              <a:t>Click icon to add picture</a:t>
            </a:r>
            <a:endParaRPr lang="en-US" dirty="0"/>
          </a:p>
        </p:txBody>
      </p:sp>
      <p:sp>
        <p:nvSpPr>
          <p:cNvPr id="2" name="Title 1"/>
          <p:cNvSpPr>
            <a:spLocks noGrp="1"/>
          </p:cNvSpPr>
          <p:nvPr>
            <p:ph type="ctrTitle"/>
          </p:nvPr>
        </p:nvSpPr>
        <p:spPr>
          <a:xfrm>
            <a:off x="374904" y="1307592"/>
            <a:ext cx="5429162" cy="1790700"/>
          </a:xfrm>
          <a:prstGeom prst="rect">
            <a:avLst/>
          </a:prstGeom>
        </p:spPr>
        <p:txBody>
          <a:bodyPr lIns="0" tIns="0" rIns="0" bIns="0" anchor="b">
            <a:noAutofit/>
          </a:bodyPr>
          <a:lstStyle>
            <a:lvl1pPr algn="l">
              <a:defRPr sz="4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78325" y="3208371"/>
            <a:ext cx="5429163" cy="495309"/>
          </a:xfrm>
        </p:spPr>
        <p:txBody>
          <a:bodyPr lIns="0" tIns="0" rIns="0" bIns="0">
            <a:noAutofit/>
          </a:bodyPr>
          <a:lstStyle>
            <a:lvl1pPr marL="0" indent="0" algn="l">
              <a:spcBef>
                <a:spcPts val="300"/>
              </a:spcBef>
              <a:spcAft>
                <a:spcPts val="300"/>
              </a:spcAft>
              <a:buNone/>
              <a:defRPr sz="240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3750088" y="4751196"/>
            <a:ext cx="2057400" cy="118872"/>
          </a:xfrm>
        </p:spPr>
        <p:txBody>
          <a:bodyPr lIns="0" tIns="0" rIns="0" bIns="0" anchor="t" anchorCtr="0"/>
          <a:lstStyle>
            <a:lvl1pPr>
              <a:defRPr>
                <a:solidFill>
                  <a:srgbClr val="63666A"/>
                </a:solidFill>
              </a:defRPr>
            </a:lvl1pPr>
          </a:lstStyle>
          <a:p>
            <a:fld id="{1CF77CCB-A837-3E49-BD58-C1431ED74FC9}" type="slidenum">
              <a:rPr lang="en-US" smtClean="0"/>
              <a:pPr/>
              <a:t>‹#›</a:t>
            </a:fld>
            <a:endParaRPr lang="en-US" dirty="0"/>
          </a:p>
        </p:txBody>
      </p:sp>
      <p:sp>
        <p:nvSpPr>
          <p:cNvPr id="5" name="Footer Placeholder 4">
            <a:extLst>
              <a:ext uri="{FF2B5EF4-FFF2-40B4-BE49-F238E27FC236}">
                <a16:creationId xmlns:a16="http://schemas.microsoft.com/office/drawing/2014/main" id="{6EDF3D18-678E-A693-7563-851F943B3A04}"/>
              </a:ext>
            </a:extLst>
          </p:cNvPr>
          <p:cNvSpPr>
            <a:spLocks noGrp="1"/>
          </p:cNvSpPr>
          <p:nvPr>
            <p:ph type="ftr" sz="quarter" idx="3"/>
          </p:nvPr>
        </p:nvSpPr>
        <p:spPr>
          <a:xfrm>
            <a:off x="1399032" y="182880"/>
            <a:ext cx="2705403" cy="365125"/>
          </a:xfrm>
          <a:prstGeom prst="rect">
            <a:avLst/>
          </a:prstGeom>
        </p:spPr>
        <p:txBody>
          <a:bodyPr vert="horz" lIns="0" tIns="0" rIns="0" bIns="0" rtlCol="0" anchor="ctr"/>
          <a:lstStyle>
            <a:lvl1pPr algn="l">
              <a:defRPr sz="1400" b="0">
                <a:solidFill>
                  <a:schemeClr val="tx1"/>
                </a:solidFill>
                <a:latin typeface="Tisa Offc Serif Pro" panose="02010504030101020102" pitchFamily="2" charset="0"/>
              </a:defRPr>
            </a:lvl1pPr>
          </a:lstStyle>
          <a:p>
            <a:r>
              <a:rPr lang="en-US" dirty="0"/>
              <a:t>Missouri University of Science and Technology</a:t>
            </a:r>
          </a:p>
        </p:txBody>
      </p:sp>
      <p:pic>
        <p:nvPicPr>
          <p:cNvPr id="8" name="Picture 15">
            <a:extLst>
              <a:ext uri="{FF2B5EF4-FFF2-40B4-BE49-F238E27FC236}">
                <a16:creationId xmlns:a16="http://schemas.microsoft.com/office/drawing/2014/main" id="{386CE58C-66A4-B1EB-FDC5-54F3E5441E7E}"/>
              </a:ext>
            </a:extLst>
          </p:cNvPr>
          <p:cNvPicPr>
            <a:picLocks noChangeAspect="1"/>
          </p:cNvPicPr>
          <p:nvPr userDrawn="1"/>
        </p:nvPicPr>
        <p:blipFill>
          <a:blip r:embed="rId2"/>
          <a:srcRect/>
          <a:stretch/>
        </p:blipFill>
        <p:spPr>
          <a:xfrm>
            <a:off x="378324" y="0"/>
            <a:ext cx="787755" cy="787755"/>
          </a:xfrm>
          <a:prstGeom prst="rect">
            <a:avLst/>
          </a:prstGeom>
          <a:solidFill>
            <a:schemeClr val="tx1"/>
          </a:solidFill>
        </p:spPr>
      </p:pic>
      <p:sp>
        <p:nvSpPr>
          <p:cNvPr id="14" name="Text Placeholder 15">
            <a:extLst>
              <a:ext uri="{FF2B5EF4-FFF2-40B4-BE49-F238E27FC236}">
                <a16:creationId xmlns:a16="http://schemas.microsoft.com/office/drawing/2014/main" id="{D81B344C-8281-842C-3E19-AF755F2D04E4}"/>
              </a:ext>
            </a:extLst>
          </p:cNvPr>
          <p:cNvSpPr>
            <a:spLocks noGrp="1"/>
          </p:cNvSpPr>
          <p:nvPr>
            <p:ph type="body" sz="quarter" idx="10" hasCustomPrompt="1"/>
          </p:nvPr>
        </p:nvSpPr>
        <p:spPr>
          <a:xfrm>
            <a:off x="378324" y="4123467"/>
            <a:ext cx="5431536" cy="283464"/>
          </a:xfrm>
        </p:spPr>
        <p:txBody>
          <a:bodyPr lIns="0" tIns="0" rIns="0" bIns="0">
            <a:noAutofit/>
          </a:bodyPr>
          <a:lstStyle>
            <a:lvl1pPr marL="0" indent="0">
              <a:buNone/>
              <a:defRPr sz="2400">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2022</a:t>
            </a:r>
          </a:p>
        </p:txBody>
      </p:sp>
    </p:spTree>
    <p:extLst>
      <p:ext uri="{BB962C8B-B14F-4D97-AF65-F5344CB8AC3E}">
        <p14:creationId xmlns:p14="http://schemas.microsoft.com/office/powerpoint/2010/main" val="60138285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Slide">
    <p:bg>
      <p:bgRef idx="1001">
        <a:schemeClr val="bg2"/>
      </p:bgRef>
    </p:bg>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AF8F79FB-D443-8BDB-010E-9FDE90EFAFE1}"/>
              </a:ext>
            </a:extLst>
          </p:cNvPr>
          <p:cNvSpPr>
            <a:spLocks noGrp="1"/>
          </p:cNvSpPr>
          <p:nvPr>
            <p:ph type="pic" sz="quarter" idx="11"/>
          </p:nvPr>
        </p:nvSpPr>
        <p:spPr>
          <a:xfrm>
            <a:off x="6044813" y="0"/>
            <a:ext cx="3099188" cy="5143500"/>
          </a:xfrm>
          <a:prstGeom prst="rect">
            <a:avLst/>
          </a:prstGeom>
        </p:spPr>
        <p:txBody>
          <a:bodyPr anchor="ctr" anchorCtr="0"/>
          <a:lstStyle>
            <a:lvl1pPr marL="0" indent="0" algn="ctr">
              <a:buNone/>
              <a:defRPr b="0" i="0">
                <a:solidFill>
                  <a:schemeClr val="tx1"/>
                </a:solidFill>
                <a:latin typeface="Arial" panose="020B0604020202020204" pitchFamily="34" charset="0"/>
              </a:defRPr>
            </a:lvl1pPr>
          </a:lstStyle>
          <a:p>
            <a:r>
              <a:rPr lang="en-US"/>
              <a:t>Click icon to add picture</a:t>
            </a:r>
            <a:endParaRPr lang="en-US" dirty="0"/>
          </a:p>
        </p:txBody>
      </p:sp>
      <p:sp>
        <p:nvSpPr>
          <p:cNvPr id="2" name="Title 1"/>
          <p:cNvSpPr>
            <a:spLocks noGrp="1"/>
          </p:cNvSpPr>
          <p:nvPr>
            <p:ph type="ctrTitle"/>
          </p:nvPr>
        </p:nvSpPr>
        <p:spPr>
          <a:xfrm>
            <a:off x="374904" y="1307592"/>
            <a:ext cx="5429162" cy="1790700"/>
          </a:xfrm>
          <a:prstGeom prst="rect">
            <a:avLst/>
          </a:prstGeom>
        </p:spPr>
        <p:txBody>
          <a:bodyPr lIns="0" tIns="0" rIns="0" bIns="0" anchor="b">
            <a:noAutofit/>
          </a:bodyPr>
          <a:lstStyle>
            <a:lvl1pPr algn="l">
              <a:defRPr sz="4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78325" y="3208371"/>
            <a:ext cx="5429163" cy="495309"/>
          </a:xfrm>
        </p:spPr>
        <p:txBody>
          <a:bodyPr lIns="0" tIns="0" rIns="0" bIns="0">
            <a:noAutofit/>
          </a:bodyPr>
          <a:lstStyle>
            <a:lvl1pPr marL="0" indent="0" algn="l">
              <a:spcBef>
                <a:spcPts val="300"/>
              </a:spcBef>
              <a:spcAft>
                <a:spcPts val="300"/>
              </a:spcAft>
              <a:buNone/>
              <a:defRPr sz="240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3750088" y="4751196"/>
            <a:ext cx="2057400" cy="118872"/>
          </a:xfrm>
        </p:spPr>
        <p:txBody>
          <a:bodyPr lIns="0" tIns="0" rIns="0" bIns="0" anchor="t" anchorCtr="0"/>
          <a:lstStyle>
            <a:lvl1pPr>
              <a:defRPr>
                <a:solidFill>
                  <a:srgbClr val="63666A"/>
                </a:solidFill>
              </a:defRPr>
            </a:lvl1pPr>
          </a:lstStyle>
          <a:p>
            <a:fld id="{1CF77CCB-A837-3E49-BD58-C1431ED74FC9}" type="slidenum">
              <a:rPr lang="en-US" smtClean="0"/>
              <a:pPr/>
              <a:t>‹#›</a:t>
            </a:fld>
            <a:endParaRPr lang="en-US" dirty="0"/>
          </a:p>
        </p:txBody>
      </p:sp>
      <p:sp>
        <p:nvSpPr>
          <p:cNvPr id="5" name="Footer Placeholder 4">
            <a:extLst>
              <a:ext uri="{FF2B5EF4-FFF2-40B4-BE49-F238E27FC236}">
                <a16:creationId xmlns:a16="http://schemas.microsoft.com/office/drawing/2014/main" id="{6EDF3D18-678E-A693-7563-851F943B3A04}"/>
              </a:ext>
            </a:extLst>
          </p:cNvPr>
          <p:cNvSpPr>
            <a:spLocks noGrp="1"/>
          </p:cNvSpPr>
          <p:nvPr>
            <p:ph type="ftr" sz="quarter" idx="3"/>
          </p:nvPr>
        </p:nvSpPr>
        <p:spPr>
          <a:xfrm>
            <a:off x="1401032" y="182960"/>
            <a:ext cx="2705403" cy="365125"/>
          </a:xfrm>
          <a:prstGeom prst="rect">
            <a:avLst/>
          </a:prstGeom>
        </p:spPr>
        <p:txBody>
          <a:bodyPr vert="horz" lIns="0" tIns="0" rIns="0" bIns="0" rtlCol="0" anchor="ctr"/>
          <a:lstStyle>
            <a:lvl1pPr algn="l">
              <a:defRPr sz="1400" b="0">
                <a:solidFill>
                  <a:schemeClr val="tx1"/>
                </a:solidFill>
                <a:latin typeface="Tisa Offc Serif Pro" panose="02010504030101020102" pitchFamily="2" charset="0"/>
              </a:defRPr>
            </a:lvl1pPr>
          </a:lstStyle>
          <a:p>
            <a:r>
              <a:rPr lang="en-US" dirty="0"/>
              <a:t>Missouri University of Science and Technology</a:t>
            </a:r>
          </a:p>
        </p:txBody>
      </p:sp>
      <p:sp>
        <p:nvSpPr>
          <p:cNvPr id="14" name="Text Placeholder 15">
            <a:extLst>
              <a:ext uri="{FF2B5EF4-FFF2-40B4-BE49-F238E27FC236}">
                <a16:creationId xmlns:a16="http://schemas.microsoft.com/office/drawing/2014/main" id="{D81B344C-8281-842C-3E19-AF755F2D04E4}"/>
              </a:ext>
            </a:extLst>
          </p:cNvPr>
          <p:cNvSpPr>
            <a:spLocks noGrp="1"/>
          </p:cNvSpPr>
          <p:nvPr>
            <p:ph type="body" sz="quarter" idx="10" hasCustomPrompt="1"/>
          </p:nvPr>
        </p:nvSpPr>
        <p:spPr>
          <a:xfrm>
            <a:off x="378324" y="4123467"/>
            <a:ext cx="5431536" cy="283464"/>
          </a:xfrm>
        </p:spPr>
        <p:txBody>
          <a:bodyPr lIns="0" tIns="0" rIns="0" bIns="0">
            <a:noAutofit/>
          </a:bodyPr>
          <a:lstStyle>
            <a:lvl1pPr marL="0" indent="0">
              <a:buNone/>
              <a:defRPr sz="2400">
                <a:solidFill>
                  <a:srgbClr val="63666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2022</a:t>
            </a:r>
          </a:p>
        </p:txBody>
      </p:sp>
      <p:pic>
        <p:nvPicPr>
          <p:cNvPr id="4" name="Picture 15">
            <a:extLst>
              <a:ext uri="{FF2B5EF4-FFF2-40B4-BE49-F238E27FC236}">
                <a16:creationId xmlns:a16="http://schemas.microsoft.com/office/drawing/2014/main" id="{C0564E31-79BE-F8D5-F952-138D460D69BF}"/>
              </a:ext>
            </a:extLst>
          </p:cNvPr>
          <p:cNvPicPr>
            <a:picLocks noChangeAspect="1"/>
          </p:cNvPicPr>
          <p:nvPr userDrawn="1"/>
        </p:nvPicPr>
        <p:blipFill>
          <a:blip r:embed="rId2"/>
          <a:srcRect/>
          <a:stretch/>
        </p:blipFill>
        <p:spPr>
          <a:xfrm>
            <a:off x="378324" y="0"/>
            <a:ext cx="787755" cy="787755"/>
          </a:xfrm>
          <a:prstGeom prst="rect">
            <a:avLst/>
          </a:prstGeom>
          <a:solidFill>
            <a:schemeClr val="tx1"/>
          </a:solidFill>
        </p:spPr>
      </p:pic>
    </p:spTree>
    <p:extLst>
      <p:ext uri="{BB962C8B-B14F-4D97-AF65-F5344CB8AC3E}">
        <p14:creationId xmlns:p14="http://schemas.microsoft.com/office/powerpoint/2010/main" val="308069663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60447" y="4764717"/>
            <a:ext cx="2057400" cy="273844"/>
          </a:xfrm>
        </p:spPr>
        <p:txBody>
          <a:bodyPr lIns="0" tIns="0" rIns="0" bIns="0"/>
          <a:lstStyle>
            <a:lvl1pPr>
              <a:defRPr>
                <a:solidFill>
                  <a:srgbClr val="B2B4B2"/>
                </a:solidFill>
              </a:defRPr>
            </a:lvl1pPr>
          </a:lstStyle>
          <a:p>
            <a:fld id="{1CF77CCB-A837-3E49-BD58-C1431ED74FC9}" type="slidenum">
              <a:rPr lang="en-US" smtClean="0"/>
              <a:pPr/>
              <a:t>‹#›</a:t>
            </a:fld>
            <a:endParaRPr lang="en-US" dirty="0"/>
          </a:p>
        </p:txBody>
      </p:sp>
      <p:sp>
        <p:nvSpPr>
          <p:cNvPr id="2" name="Subtitle 2">
            <a:extLst>
              <a:ext uri="{FF2B5EF4-FFF2-40B4-BE49-F238E27FC236}">
                <a16:creationId xmlns:a16="http://schemas.microsoft.com/office/drawing/2014/main" id="{F50DDBE7-D45B-48A2-10C2-DC3752F99F42}"/>
              </a:ext>
            </a:extLst>
          </p:cNvPr>
          <p:cNvSpPr>
            <a:spLocks noGrp="1"/>
          </p:cNvSpPr>
          <p:nvPr>
            <p:ph type="subTitle" idx="1"/>
          </p:nvPr>
        </p:nvSpPr>
        <p:spPr>
          <a:xfrm>
            <a:off x="697976" y="3310128"/>
            <a:ext cx="8119872" cy="495309"/>
          </a:xfrm>
        </p:spPr>
        <p:txBody>
          <a:bodyPr lIns="0" tIns="0" rIns="0" bIns="0">
            <a:noAutofit/>
          </a:bodyPr>
          <a:lstStyle>
            <a:lvl1pPr marL="0" indent="0" algn="l">
              <a:spcBef>
                <a:spcPts val="300"/>
              </a:spcBef>
              <a:spcAft>
                <a:spcPts val="300"/>
              </a:spcAft>
              <a:buNone/>
              <a:defRPr sz="2400">
                <a:solidFill>
                  <a:schemeClr val="accent6"/>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 name="Text Placeholder 3">
            <a:extLst>
              <a:ext uri="{FF2B5EF4-FFF2-40B4-BE49-F238E27FC236}">
                <a16:creationId xmlns:a16="http://schemas.microsoft.com/office/drawing/2014/main" id="{B1F13C1A-EFDC-5DE4-766A-1EB8F4D127F7}"/>
              </a:ext>
            </a:extLst>
          </p:cNvPr>
          <p:cNvSpPr>
            <a:spLocks noGrp="1"/>
          </p:cNvSpPr>
          <p:nvPr>
            <p:ph type="body" sz="quarter" idx="13" hasCustomPrompt="1"/>
          </p:nvPr>
        </p:nvSpPr>
        <p:spPr>
          <a:xfrm>
            <a:off x="698500" y="2476818"/>
            <a:ext cx="8120063" cy="760095"/>
          </a:xfrm>
        </p:spPr>
        <p:txBody>
          <a:bodyPr lIns="0" tIns="0" rIns="0" bIns="0" anchor="b" anchorCtr="0">
            <a:noAutofit/>
          </a:bodyPr>
          <a:lstStyle>
            <a:lvl1pPr>
              <a:defRPr sz="4400">
                <a:solidFill>
                  <a:schemeClr val="tx2"/>
                </a:solidFill>
                <a:latin typeface="Franklin Gothic Medium" panose="020B0603020102020204" pitchFamily="34" charset="0"/>
              </a:defRPr>
            </a:lvl1pPr>
          </a:lstStyle>
          <a:p>
            <a:pPr lvl="0"/>
            <a:r>
              <a:rPr lang="en-US" dirty="0"/>
              <a:t>Section Header</a:t>
            </a:r>
          </a:p>
        </p:txBody>
      </p:sp>
      <p:grpSp>
        <p:nvGrpSpPr>
          <p:cNvPr id="4" name="Group 3">
            <a:extLst>
              <a:ext uri="{FF2B5EF4-FFF2-40B4-BE49-F238E27FC236}">
                <a16:creationId xmlns:a16="http://schemas.microsoft.com/office/drawing/2014/main" id="{540D06DC-3462-32FB-E8EB-3C31A8A4EEAC}"/>
              </a:ext>
            </a:extLst>
          </p:cNvPr>
          <p:cNvGrpSpPr/>
          <p:nvPr userDrawn="1"/>
        </p:nvGrpSpPr>
        <p:grpSpPr>
          <a:xfrm rot="16200000">
            <a:off x="814181" y="1938655"/>
            <a:ext cx="335280" cy="567690"/>
            <a:chOff x="697976" y="480133"/>
            <a:chExt cx="335280" cy="567690"/>
          </a:xfrm>
        </p:grpSpPr>
        <p:sp>
          <p:nvSpPr>
            <p:cNvPr id="5" name="Freeform 4">
              <a:extLst>
                <a:ext uri="{FF2B5EF4-FFF2-40B4-BE49-F238E27FC236}">
                  <a16:creationId xmlns:a16="http://schemas.microsoft.com/office/drawing/2014/main" id="{2FD24378-DC58-14CE-34D5-45A7BC6A810F}"/>
                </a:ext>
              </a:extLst>
            </p:cNvPr>
            <p:cNvSpPr/>
            <p:nvPr/>
          </p:nvSpPr>
          <p:spPr>
            <a:xfrm>
              <a:off x="784653" y="566811"/>
              <a:ext cx="161925" cy="161925"/>
            </a:xfrm>
            <a:custGeom>
              <a:avLst/>
              <a:gdLst>
                <a:gd name="connsiteX0" fmla="*/ 0 w 161925"/>
                <a:gd name="connsiteY0" fmla="*/ 0 h 161925"/>
                <a:gd name="connsiteX1" fmla="*/ 161925 w 161925"/>
                <a:gd name="connsiteY1" fmla="*/ 0 h 161925"/>
                <a:gd name="connsiteX2" fmla="*/ 161925 w 161925"/>
                <a:gd name="connsiteY2" fmla="*/ 161925 h 161925"/>
                <a:gd name="connsiteX3" fmla="*/ 0 w 16192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61925" h="161925">
                  <a:moveTo>
                    <a:pt x="0" y="0"/>
                  </a:moveTo>
                  <a:lnTo>
                    <a:pt x="161925" y="0"/>
                  </a:lnTo>
                  <a:lnTo>
                    <a:pt x="161925" y="161925"/>
                  </a:lnTo>
                  <a:lnTo>
                    <a:pt x="0" y="161925"/>
                  </a:lnTo>
                  <a:close/>
                </a:path>
              </a:pathLst>
            </a:custGeom>
            <a:noFill/>
            <a:ln w="15604" cap="flat">
              <a:solidFill>
                <a:srgbClr val="FFFFFF"/>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E4143A1-546B-FE93-8446-F0D1950D8E3B}"/>
                </a:ext>
              </a:extLst>
            </p:cNvPr>
            <p:cNvSpPr/>
            <p:nvPr/>
          </p:nvSpPr>
          <p:spPr>
            <a:xfrm>
              <a:off x="697976" y="480133"/>
              <a:ext cx="335280" cy="567690"/>
            </a:xfrm>
            <a:custGeom>
              <a:avLst/>
              <a:gdLst>
                <a:gd name="connsiteX0" fmla="*/ 335280 w 335280"/>
                <a:gd name="connsiteY0" fmla="*/ 338138 h 567690"/>
                <a:gd name="connsiteX1" fmla="*/ 335280 w 335280"/>
                <a:gd name="connsiteY1" fmla="*/ 0 h 567690"/>
                <a:gd name="connsiteX2" fmla="*/ 0 w 335280"/>
                <a:gd name="connsiteY2" fmla="*/ 0 h 567690"/>
                <a:gd name="connsiteX3" fmla="*/ 0 w 335280"/>
                <a:gd name="connsiteY3" fmla="*/ 338138 h 567690"/>
                <a:gd name="connsiteX4" fmla="*/ 167640 w 335280"/>
                <a:gd name="connsiteY4" fmla="*/ 567690 h 56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567690">
                  <a:moveTo>
                    <a:pt x="335280" y="338138"/>
                  </a:moveTo>
                  <a:lnTo>
                    <a:pt x="335280" y="0"/>
                  </a:lnTo>
                  <a:lnTo>
                    <a:pt x="0" y="0"/>
                  </a:lnTo>
                  <a:lnTo>
                    <a:pt x="0" y="338138"/>
                  </a:lnTo>
                  <a:lnTo>
                    <a:pt x="167640" y="567690"/>
                  </a:lnTo>
                  <a:close/>
                </a:path>
              </a:pathLst>
            </a:custGeom>
            <a:noFill/>
            <a:ln w="15604"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298924127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Slide">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60447" y="4764717"/>
            <a:ext cx="2057400" cy="273844"/>
          </a:xfrm>
        </p:spPr>
        <p:txBody>
          <a:bodyPr lIns="0" tIns="0" rIns="0" bIns="0"/>
          <a:lstStyle>
            <a:lvl1pPr>
              <a:defRPr>
                <a:solidFill>
                  <a:srgbClr val="B2B4B2"/>
                </a:solidFill>
              </a:defRPr>
            </a:lvl1pPr>
          </a:lstStyle>
          <a:p>
            <a:fld id="{1CF77CCB-A837-3E49-BD58-C1431ED74FC9}" type="slidenum">
              <a:rPr lang="en-US" smtClean="0"/>
              <a:pPr/>
              <a:t>‹#›</a:t>
            </a:fld>
            <a:endParaRPr lang="en-US" dirty="0"/>
          </a:p>
        </p:txBody>
      </p:sp>
      <p:sp>
        <p:nvSpPr>
          <p:cNvPr id="2" name="Subtitle 2">
            <a:extLst>
              <a:ext uri="{FF2B5EF4-FFF2-40B4-BE49-F238E27FC236}">
                <a16:creationId xmlns:a16="http://schemas.microsoft.com/office/drawing/2014/main" id="{F50DDBE7-D45B-48A2-10C2-DC3752F99F42}"/>
              </a:ext>
            </a:extLst>
          </p:cNvPr>
          <p:cNvSpPr>
            <a:spLocks noGrp="1"/>
          </p:cNvSpPr>
          <p:nvPr>
            <p:ph type="subTitle" idx="1"/>
          </p:nvPr>
        </p:nvSpPr>
        <p:spPr>
          <a:xfrm>
            <a:off x="697976" y="3310128"/>
            <a:ext cx="8119872" cy="495309"/>
          </a:xfrm>
        </p:spPr>
        <p:txBody>
          <a:bodyPr lIns="0" tIns="0" rIns="0" bIns="0">
            <a:noAutofit/>
          </a:bodyPr>
          <a:lstStyle>
            <a:lvl1pPr marL="0" indent="0" algn="l">
              <a:spcBef>
                <a:spcPts val="300"/>
              </a:spcBef>
              <a:spcAft>
                <a:spcPts val="300"/>
              </a:spcAft>
              <a:buNone/>
              <a:defRPr sz="240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3">
            <a:extLst>
              <a:ext uri="{FF2B5EF4-FFF2-40B4-BE49-F238E27FC236}">
                <a16:creationId xmlns:a16="http://schemas.microsoft.com/office/drawing/2014/main" id="{3968EFEE-9652-8BBA-4F99-C22BBD44A165}"/>
              </a:ext>
            </a:extLst>
          </p:cNvPr>
          <p:cNvSpPr>
            <a:spLocks noGrp="1"/>
          </p:cNvSpPr>
          <p:nvPr>
            <p:ph type="body" sz="quarter" idx="13" hasCustomPrompt="1"/>
          </p:nvPr>
        </p:nvSpPr>
        <p:spPr>
          <a:xfrm>
            <a:off x="694944" y="2478024"/>
            <a:ext cx="8119872" cy="758952"/>
          </a:xfrm>
        </p:spPr>
        <p:txBody>
          <a:bodyPr lIns="0" tIns="0" rIns="0" bIns="0" anchor="b" anchorCtr="0">
            <a:noAutofit/>
          </a:bodyPr>
          <a:lstStyle>
            <a:lvl1pPr>
              <a:defRPr sz="4400">
                <a:latin typeface="Franklin Gothic Medium" panose="020B0603020102020204" pitchFamily="34" charset="0"/>
              </a:defRPr>
            </a:lvl1pPr>
          </a:lstStyle>
          <a:p>
            <a:pPr lvl="0"/>
            <a:r>
              <a:rPr lang="en-US" dirty="0"/>
              <a:t>Section Header</a:t>
            </a:r>
          </a:p>
        </p:txBody>
      </p:sp>
      <p:grpSp>
        <p:nvGrpSpPr>
          <p:cNvPr id="10" name="Group 9">
            <a:extLst>
              <a:ext uri="{FF2B5EF4-FFF2-40B4-BE49-F238E27FC236}">
                <a16:creationId xmlns:a16="http://schemas.microsoft.com/office/drawing/2014/main" id="{D12790C1-8F52-3376-1B98-1136C5195A21}"/>
              </a:ext>
            </a:extLst>
          </p:cNvPr>
          <p:cNvGrpSpPr/>
          <p:nvPr userDrawn="1"/>
        </p:nvGrpSpPr>
        <p:grpSpPr>
          <a:xfrm rot="16200000">
            <a:off x="814181" y="1938655"/>
            <a:ext cx="335280" cy="567690"/>
            <a:chOff x="697976" y="480133"/>
            <a:chExt cx="335280" cy="567690"/>
          </a:xfrm>
        </p:grpSpPr>
        <p:sp>
          <p:nvSpPr>
            <p:cNvPr id="8" name="Freeform 7">
              <a:extLst>
                <a:ext uri="{FF2B5EF4-FFF2-40B4-BE49-F238E27FC236}">
                  <a16:creationId xmlns:a16="http://schemas.microsoft.com/office/drawing/2014/main" id="{1A906BF7-53E4-9EE5-25C4-5769B9838F8D}"/>
                </a:ext>
              </a:extLst>
            </p:cNvPr>
            <p:cNvSpPr/>
            <p:nvPr/>
          </p:nvSpPr>
          <p:spPr>
            <a:xfrm>
              <a:off x="784653" y="566811"/>
              <a:ext cx="161925" cy="161925"/>
            </a:xfrm>
            <a:custGeom>
              <a:avLst/>
              <a:gdLst>
                <a:gd name="connsiteX0" fmla="*/ 0 w 161925"/>
                <a:gd name="connsiteY0" fmla="*/ 0 h 161925"/>
                <a:gd name="connsiteX1" fmla="*/ 161925 w 161925"/>
                <a:gd name="connsiteY1" fmla="*/ 0 h 161925"/>
                <a:gd name="connsiteX2" fmla="*/ 161925 w 161925"/>
                <a:gd name="connsiteY2" fmla="*/ 161925 h 161925"/>
                <a:gd name="connsiteX3" fmla="*/ 0 w 16192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61925" h="161925">
                  <a:moveTo>
                    <a:pt x="0" y="0"/>
                  </a:moveTo>
                  <a:lnTo>
                    <a:pt x="161925" y="0"/>
                  </a:lnTo>
                  <a:lnTo>
                    <a:pt x="161925" y="161925"/>
                  </a:lnTo>
                  <a:lnTo>
                    <a:pt x="0" y="161925"/>
                  </a:lnTo>
                  <a:close/>
                </a:path>
              </a:pathLst>
            </a:custGeom>
            <a:noFill/>
            <a:ln w="15604" cap="flat">
              <a:solidFill>
                <a:srgbClr val="FFFFFF"/>
              </a:solid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79C68AC-056F-AC29-8BE4-D4F047154226}"/>
                </a:ext>
              </a:extLst>
            </p:cNvPr>
            <p:cNvSpPr/>
            <p:nvPr/>
          </p:nvSpPr>
          <p:spPr>
            <a:xfrm>
              <a:off x="697976" y="480133"/>
              <a:ext cx="335280" cy="567690"/>
            </a:xfrm>
            <a:custGeom>
              <a:avLst/>
              <a:gdLst>
                <a:gd name="connsiteX0" fmla="*/ 335280 w 335280"/>
                <a:gd name="connsiteY0" fmla="*/ 338138 h 567690"/>
                <a:gd name="connsiteX1" fmla="*/ 335280 w 335280"/>
                <a:gd name="connsiteY1" fmla="*/ 0 h 567690"/>
                <a:gd name="connsiteX2" fmla="*/ 0 w 335280"/>
                <a:gd name="connsiteY2" fmla="*/ 0 h 567690"/>
                <a:gd name="connsiteX3" fmla="*/ 0 w 335280"/>
                <a:gd name="connsiteY3" fmla="*/ 338138 h 567690"/>
                <a:gd name="connsiteX4" fmla="*/ 167640 w 335280"/>
                <a:gd name="connsiteY4" fmla="*/ 567690 h 56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567690">
                  <a:moveTo>
                    <a:pt x="335280" y="338138"/>
                  </a:moveTo>
                  <a:lnTo>
                    <a:pt x="335280" y="0"/>
                  </a:lnTo>
                  <a:lnTo>
                    <a:pt x="0" y="0"/>
                  </a:lnTo>
                  <a:lnTo>
                    <a:pt x="0" y="338138"/>
                  </a:lnTo>
                  <a:lnTo>
                    <a:pt x="167640" y="567690"/>
                  </a:lnTo>
                  <a:close/>
                </a:path>
              </a:pathLst>
            </a:custGeom>
            <a:noFill/>
            <a:ln w="15604"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347101092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lide">
    <p:bg>
      <p:bgRef idx="1001">
        <a:schemeClr val="bg2"/>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60447" y="4764717"/>
            <a:ext cx="2057400" cy="273844"/>
          </a:xfrm>
        </p:spPr>
        <p:txBody>
          <a:bodyPr lIns="0" tIns="0" rIns="0" bIns="0"/>
          <a:lstStyle>
            <a:lvl1pPr>
              <a:defRPr>
                <a:solidFill>
                  <a:srgbClr val="B2B4B2"/>
                </a:solidFill>
              </a:defRPr>
            </a:lvl1pPr>
          </a:lstStyle>
          <a:p>
            <a:fld id="{1CF77CCB-A837-3E49-BD58-C1431ED74FC9}" type="slidenum">
              <a:rPr lang="en-US" smtClean="0"/>
              <a:pPr/>
              <a:t>‹#›</a:t>
            </a:fld>
            <a:endParaRPr lang="en-US" dirty="0"/>
          </a:p>
        </p:txBody>
      </p:sp>
      <p:sp>
        <p:nvSpPr>
          <p:cNvPr id="2" name="Subtitle 2">
            <a:extLst>
              <a:ext uri="{FF2B5EF4-FFF2-40B4-BE49-F238E27FC236}">
                <a16:creationId xmlns:a16="http://schemas.microsoft.com/office/drawing/2014/main" id="{F50DDBE7-D45B-48A2-10C2-DC3752F99F42}"/>
              </a:ext>
            </a:extLst>
          </p:cNvPr>
          <p:cNvSpPr>
            <a:spLocks noGrp="1"/>
          </p:cNvSpPr>
          <p:nvPr>
            <p:ph type="subTitle" idx="1"/>
          </p:nvPr>
        </p:nvSpPr>
        <p:spPr>
          <a:xfrm>
            <a:off x="697976" y="3310128"/>
            <a:ext cx="8119872" cy="495309"/>
          </a:xfrm>
        </p:spPr>
        <p:txBody>
          <a:bodyPr lIns="0" tIns="0" rIns="0" bIns="0">
            <a:noAutofit/>
          </a:bodyPr>
          <a:lstStyle>
            <a:lvl1pPr marL="0" indent="0" algn="l">
              <a:spcBef>
                <a:spcPts val="300"/>
              </a:spcBef>
              <a:spcAft>
                <a:spcPts val="300"/>
              </a:spcAft>
              <a:buNone/>
              <a:defRPr sz="240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 name="Text Placeholder 3">
            <a:extLst>
              <a:ext uri="{FF2B5EF4-FFF2-40B4-BE49-F238E27FC236}">
                <a16:creationId xmlns:a16="http://schemas.microsoft.com/office/drawing/2014/main" id="{52158A52-B916-1116-78D9-D51B7C7EEFE9}"/>
              </a:ext>
            </a:extLst>
          </p:cNvPr>
          <p:cNvSpPr>
            <a:spLocks noGrp="1"/>
          </p:cNvSpPr>
          <p:nvPr>
            <p:ph type="body" sz="quarter" idx="13" hasCustomPrompt="1"/>
          </p:nvPr>
        </p:nvSpPr>
        <p:spPr>
          <a:xfrm>
            <a:off x="694944" y="2478024"/>
            <a:ext cx="8119872" cy="758952"/>
          </a:xfrm>
        </p:spPr>
        <p:txBody>
          <a:bodyPr lIns="0" tIns="0" rIns="0" bIns="0" anchor="b" anchorCtr="0">
            <a:noAutofit/>
          </a:bodyPr>
          <a:lstStyle>
            <a:lvl1pPr>
              <a:defRPr sz="4400">
                <a:latin typeface="Franklin Gothic Medium" panose="020B0603020102020204" pitchFamily="34" charset="0"/>
              </a:defRPr>
            </a:lvl1pPr>
          </a:lstStyle>
          <a:p>
            <a:pPr lvl="0"/>
            <a:r>
              <a:rPr lang="en-US" dirty="0"/>
              <a:t>Section Header</a:t>
            </a:r>
          </a:p>
        </p:txBody>
      </p:sp>
      <p:grpSp>
        <p:nvGrpSpPr>
          <p:cNvPr id="4" name="Group 3">
            <a:extLst>
              <a:ext uri="{FF2B5EF4-FFF2-40B4-BE49-F238E27FC236}">
                <a16:creationId xmlns:a16="http://schemas.microsoft.com/office/drawing/2014/main" id="{0387608C-9E2A-1202-5B01-4606E9885150}"/>
              </a:ext>
            </a:extLst>
          </p:cNvPr>
          <p:cNvGrpSpPr/>
          <p:nvPr userDrawn="1"/>
        </p:nvGrpSpPr>
        <p:grpSpPr>
          <a:xfrm rot="16200000">
            <a:off x="814181" y="1938655"/>
            <a:ext cx="335280" cy="567690"/>
            <a:chOff x="697976" y="480133"/>
            <a:chExt cx="335280" cy="567690"/>
          </a:xfrm>
        </p:grpSpPr>
        <p:sp>
          <p:nvSpPr>
            <p:cNvPr id="5" name="Freeform 4">
              <a:extLst>
                <a:ext uri="{FF2B5EF4-FFF2-40B4-BE49-F238E27FC236}">
                  <a16:creationId xmlns:a16="http://schemas.microsoft.com/office/drawing/2014/main" id="{F7278F8C-7D31-F667-CD68-8ECE7CA5DCA1}"/>
                </a:ext>
              </a:extLst>
            </p:cNvPr>
            <p:cNvSpPr/>
            <p:nvPr/>
          </p:nvSpPr>
          <p:spPr>
            <a:xfrm>
              <a:off x="784653" y="566811"/>
              <a:ext cx="161925" cy="161925"/>
            </a:xfrm>
            <a:custGeom>
              <a:avLst/>
              <a:gdLst>
                <a:gd name="connsiteX0" fmla="*/ 0 w 161925"/>
                <a:gd name="connsiteY0" fmla="*/ 0 h 161925"/>
                <a:gd name="connsiteX1" fmla="*/ 161925 w 161925"/>
                <a:gd name="connsiteY1" fmla="*/ 0 h 161925"/>
                <a:gd name="connsiteX2" fmla="*/ 161925 w 161925"/>
                <a:gd name="connsiteY2" fmla="*/ 161925 h 161925"/>
                <a:gd name="connsiteX3" fmla="*/ 0 w 16192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61925" h="161925">
                  <a:moveTo>
                    <a:pt x="0" y="0"/>
                  </a:moveTo>
                  <a:lnTo>
                    <a:pt x="161925" y="0"/>
                  </a:lnTo>
                  <a:lnTo>
                    <a:pt x="161925" y="161925"/>
                  </a:lnTo>
                  <a:lnTo>
                    <a:pt x="0" y="161925"/>
                  </a:lnTo>
                  <a:close/>
                </a:path>
              </a:pathLst>
            </a:custGeom>
            <a:noFill/>
            <a:ln w="15604" cap="flat">
              <a:solidFill>
                <a:schemeClr val="tx1"/>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6069D5E-D1AF-5427-7AB8-226457D14AE7}"/>
                </a:ext>
              </a:extLst>
            </p:cNvPr>
            <p:cNvSpPr/>
            <p:nvPr/>
          </p:nvSpPr>
          <p:spPr>
            <a:xfrm>
              <a:off x="697976" y="480133"/>
              <a:ext cx="335280" cy="567690"/>
            </a:xfrm>
            <a:custGeom>
              <a:avLst/>
              <a:gdLst>
                <a:gd name="connsiteX0" fmla="*/ 335280 w 335280"/>
                <a:gd name="connsiteY0" fmla="*/ 338138 h 567690"/>
                <a:gd name="connsiteX1" fmla="*/ 335280 w 335280"/>
                <a:gd name="connsiteY1" fmla="*/ 0 h 567690"/>
                <a:gd name="connsiteX2" fmla="*/ 0 w 335280"/>
                <a:gd name="connsiteY2" fmla="*/ 0 h 567690"/>
                <a:gd name="connsiteX3" fmla="*/ 0 w 335280"/>
                <a:gd name="connsiteY3" fmla="*/ 338138 h 567690"/>
                <a:gd name="connsiteX4" fmla="*/ 167640 w 335280"/>
                <a:gd name="connsiteY4" fmla="*/ 567690 h 56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567690">
                  <a:moveTo>
                    <a:pt x="335280" y="338138"/>
                  </a:moveTo>
                  <a:lnTo>
                    <a:pt x="335280" y="0"/>
                  </a:lnTo>
                  <a:lnTo>
                    <a:pt x="0" y="0"/>
                  </a:lnTo>
                  <a:lnTo>
                    <a:pt x="0" y="338138"/>
                  </a:lnTo>
                  <a:lnTo>
                    <a:pt x="167640" y="567690"/>
                  </a:lnTo>
                  <a:close/>
                </a:path>
              </a:pathLst>
            </a:custGeom>
            <a:noFill/>
            <a:ln w="15604" cap="flat">
              <a:solidFill>
                <a:schemeClr val="tx1"/>
              </a:solidFill>
              <a:prstDash val="solid"/>
              <a:miter/>
            </a:ln>
          </p:spPr>
          <p:txBody>
            <a:bodyPr rtlCol="0" anchor="ctr"/>
            <a:lstStyle/>
            <a:p>
              <a:endParaRPr lang="en-US"/>
            </a:p>
          </p:txBody>
        </p:sp>
      </p:grpSp>
    </p:spTree>
    <p:extLst>
      <p:ext uri="{BB962C8B-B14F-4D97-AF65-F5344CB8AC3E}">
        <p14:creationId xmlns:p14="http://schemas.microsoft.com/office/powerpoint/2010/main" val="119032822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71804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16736"/>
            <a:ext cx="7886700" cy="32982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4757737"/>
            <a:ext cx="2057400" cy="273844"/>
          </a:xfrm>
          <a:prstGeom prst="rect">
            <a:avLst/>
          </a:prstGeom>
        </p:spPr>
        <p:txBody>
          <a:bodyPr vert="horz" lIns="91440" tIns="45720" rIns="91440" bIns="45720" rtlCol="0" anchor="ctr"/>
          <a:lstStyle>
            <a:lvl1pPr algn="r">
              <a:defRPr sz="900">
                <a:solidFill>
                  <a:schemeClr val="bg1"/>
                </a:solidFill>
                <a:latin typeface="Tisa Offc Serif Pro" panose="02010504030101020102" pitchFamily="2" charset="0"/>
              </a:defRPr>
            </a:lvl1pPr>
          </a:lstStyle>
          <a:p>
            <a:fld id="{1CF77CCB-A837-3E49-BD58-C1431ED74FC9}" type="slidenum">
              <a:rPr lang="en-US" smtClean="0"/>
              <a:pPr/>
              <a:t>‹#›</a:t>
            </a:fld>
            <a:endParaRPr lang="en-US" dirty="0"/>
          </a:p>
        </p:txBody>
      </p:sp>
    </p:spTree>
    <p:extLst>
      <p:ext uri="{BB962C8B-B14F-4D97-AF65-F5344CB8AC3E}">
        <p14:creationId xmlns:p14="http://schemas.microsoft.com/office/powerpoint/2010/main" val="166780958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64"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0" r:id="rId24"/>
    <p:sldLayoutId id="2147483861" r:id="rId25"/>
    <p:sldLayoutId id="2147483862" r:id="rId26"/>
    <p:sldLayoutId id="2147483863" r:id="rId27"/>
    <p:sldLayoutId id="2147483866" r:id="rId28"/>
    <p:sldLayoutId id="2147483867" r:id="rId29"/>
    <p:sldLayoutId id="2147483880" r:id="rId30"/>
  </p:sldLayoutIdLst>
  <p:hf sldNum="0" hdr="0" dt="0"/>
  <p:txStyles>
    <p:titleStyle>
      <a:lvl1pPr algn="l" defTabSz="685800" rtl="0" eaLnBrk="1" latinLnBrk="0" hangingPunct="1">
        <a:lnSpc>
          <a:spcPct val="90000"/>
        </a:lnSpc>
        <a:spcBef>
          <a:spcPct val="0"/>
        </a:spcBef>
        <a:buNone/>
        <a:defRPr sz="4400" b="0" i="0" kern="1200">
          <a:solidFill>
            <a:schemeClr val="tx1"/>
          </a:solidFill>
          <a:latin typeface="Franklin Gothic Medium" panose="020B0603020102020204" pitchFamily="34" charset="0"/>
          <a:ea typeface="+mj-ea"/>
          <a:cs typeface="+mj-cs"/>
        </a:defRPr>
      </a:lvl1pPr>
    </p:titleStyle>
    <p:bodyStyle>
      <a:lvl1pPr marL="0" indent="0" algn="l" defTabSz="685800" rtl="0" eaLnBrk="1" latinLnBrk="0" hangingPunct="1">
        <a:lnSpc>
          <a:spcPct val="100000"/>
        </a:lnSpc>
        <a:spcBef>
          <a:spcPts val="1800"/>
        </a:spcBef>
        <a:spcAft>
          <a:spcPts val="600"/>
        </a:spcAft>
        <a:buFont typeface="System Font Regular"/>
        <a:buChar char="​"/>
        <a:defRPr sz="2400" b="0" i="0" kern="1200">
          <a:solidFill>
            <a:schemeClr val="tx1"/>
          </a:solidFill>
          <a:latin typeface="Tisa Offc Serif Pro" panose="02010504030101020102" pitchFamily="2" charset="0"/>
          <a:ea typeface="+mn-ea"/>
          <a:cs typeface="+mn-cs"/>
        </a:defRPr>
      </a:lvl1pPr>
      <a:lvl2pPr marL="274320" indent="-274320" algn="l" defTabSz="685800" rtl="0" eaLnBrk="1" latinLnBrk="0" hangingPunct="1">
        <a:lnSpc>
          <a:spcPct val="100000"/>
        </a:lnSpc>
        <a:spcBef>
          <a:spcPts val="375"/>
        </a:spcBef>
        <a:spcAft>
          <a:spcPts val="375"/>
        </a:spcAft>
        <a:buClr>
          <a:schemeClr val="accent6"/>
        </a:buClr>
        <a:buSzPct val="80000"/>
        <a:buFont typeface="Lucida Grande" panose="020B0600040502020204" pitchFamily="34" charset="0"/>
        <a:buChar char="▶"/>
        <a:tabLst/>
        <a:defRPr sz="2000" b="0" i="0" kern="1200">
          <a:solidFill>
            <a:schemeClr val="tx1"/>
          </a:solidFill>
          <a:latin typeface="Tisa Offc Serif Pro" panose="02010504030101020102" pitchFamily="2" charset="0"/>
          <a:ea typeface="+mn-ea"/>
          <a:cs typeface="+mn-cs"/>
        </a:defRPr>
      </a:lvl2pPr>
      <a:lvl3pPr marL="457200" indent="-182880" algn="l" defTabSz="685800" rtl="0" eaLnBrk="1" latinLnBrk="0" hangingPunct="1">
        <a:lnSpc>
          <a:spcPct val="100000"/>
        </a:lnSpc>
        <a:spcBef>
          <a:spcPts val="375"/>
        </a:spcBef>
        <a:spcAft>
          <a:spcPts val="0"/>
        </a:spcAft>
        <a:buClr>
          <a:schemeClr val="accent3"/>
        </a:buClr>
        <a:buFont typeface="Arial" panose="020B0604020202020204" pitchFamily="34" charset="0"/>
        <a:buChar char="•"/>
        <a:tabLst/>
        <a:defRPr sz="2000" b="0" i="0" kern="1200">
          <a:solidFill>
            <a:schemeClr val="tx1"/>
          </a:solidFill>
          <a:latin typeface="Tisa Offc Serif Pro" panose="02010504030101020102" pitchFamily="2" charset="0"/>
          <a:ea typeface="+mn-ea"/>
          <a:cs typeface="+mn-cs"/>
        </a:defRPr>
      </a:lvl3pPr>
      <a:lvl4pPr marL="742950" indent="-171450" algn="l" defTabSz="685800" rtl="0" eaLnBrk="1" latinLnBrk="0" hangingPunct="1">
        <a:lnSpc>
          <a:spcPct val="100000"/>
        </a:lnSpc>
        <a:spcBef>
          <a:spcPts val="375"/>
        </a:spcBef>
        <a:spcAft>
          <a:spcPts val="300"/>
        </a:spcAft>
        <a:buClr>
          <a:schemeClr val="accent4"/>
        </a:buClr>
        <a:buSzPct val="100000"/>
        <a:buFont typeface="Lucida Grande" panose="020B0600040502020204" pitchFamily="34" charset="0"/>
        <a:buChar char="▪"/>
        <a:tabLst/>
        <a:defRPr sz="1800" b="0" i="0" kern="1200">
          <a:solidFill>
            <a:schemeClr val="tx1"/>
          </a:solidFill>
          <a:latin typeface="Tisa Offc Serif Pro" panose="02010504030101020102" pitchFamily="2" charset="0"/>
          <a:ea typeface="+mn-ea"/>
          <a:cs typeface="+mn-cs"/>
        </a:defRPr>
      </a:lvl4pPr>
      <a:lvl5pPr marL="0" indent="0" algn="l" defTabSz="685800" rtl="0" eaLnBrk="1" latinLnBrk="0" hangingPunct="1">
        <a:lnSpc>
          <a:spcPct val="100000"/>
        </a:lnSpc>
        <a:spcBef>
          <a:spcPts val="1200"/>
        </a:spcBef>
        <a:spcAft>
          <a:spcPts val="1200"/>
        </a:spcAft>
        <a:buFont typeface="System Font Regular"/>
        <a:buChar char="​"/>
        <a:defRPr sz="2800" b="0" i="1" kern="1200">
          <a:solidFill>
            <a:schemeClr val="accent5"/>
          </a:solidFill>
          <a:latin typeface="Tisa Offc Serif Pro" panose="02010504030101020102" pitchFamily="2" charset="0"/>
          <a:ea typeface="+mn-ea"/>
          <a:cs typeface="+mn-cs"/>
        </a:defRPr>
      </a:lvl5pPr>
      <a:lvl6pPr marL="0" indent="0" algn="l" defTabSz="685800" rtl="0" eaLnBrk="1" latinLnBrk="0" hangingPunct="1">
        <a:lnSpc>
          <a:spcPct val="100000"/>
        </a:lnSpc>
        <a:spcBef>
          <a:spcPts val="375"/>
        </a:spcBef>
        <a:buFont typeface="System Font Regular"/>
        <a:buNone/>
        <a:defRPr sz="2000" b="0" i="0" kern="1200">
          <a:solidFill>
            <a:schemeClr val="tx2"/>
          </a:solidFill>
          <a:latin typeface="Tisa Offc Serif Pro" panose="02010504030101020102" pitchFamily="2" charset="0"/>
          <a:ea typeface="+mn-ea"/>
          <a:cs typeface="+mn-cs"/>
        </a:defRPr>
      </a:lvl6pPr>
      <a:lvl7pPr marL="0" indent="-274320" algn="l" defTabSz="685800" rtl="0" eaLnBrk="1" latinLnBrk="0" hangingPunct="1">
        <a:lnSpc>
          <a:spcPct val="100000"/>
        </a:lnSpc>
        <a:spcBef>
          <a:spcPts val="375"/>
        </a:spcBef>
        <a:buClr>
          <a:srgbClr val="FED925"/>
        </a:buClr>
        <a:buSzPct val="90000"/>
        <a:buFont typeface=".Hiragino Kaku Gothic Interface W3"/>
        <a:buChar char="▷"/>
        <a:defRPr sz="1800" b="0" i="0" kern="1200">
          <a:solidFill>
            <a:schemeClr val="tx2"/>
          </a:solidFill>
          <a:latin typeface="Tisa Offc Serif Pro" panose="02010504030101020102" pitchFamily="2" charset="0"/>
          <a:ea typeface="+mn-ea"/>
          <a:cs typeface="+mn-cs"/>
        </a:defRPr>
      </a:lvl7pPr>
      <a:lvl8pPr marL="457200" indent="-182880" algn="l" defTabSz="685800" rtl="0" eaLnBrk="1" latinLnBrk="0" hangingPunct="1">
        <a:lnSpc>
          <a:spcPct val="100000"/>
        </a:lnSpc>
        <a:spcBef>
          <a:spcPts val="375"/>
        </a:spcBef>
        <a:buClr>
          <a:schemeClr val="accent4"/>
        </a:buClr>
        <a:buSzPct val="110000"/>
        <a:buFont typeface="Courier New" panose="02070309020205020404" pitchFamily="49" charset="0"/>
        <a:buChar char="o"/>
        <a:defRPr sz="1600" b="0" i="0" kern="1200" spc="0">
          <a:solidFill>
            <a:schemeClr val="tx2"/>
          </a:solidFill>
          <a:latin typeface="Tisa Offc Serif Pro" panose="02010504030101020102" pitchFamily="2" charset="0"/>
          <a:ea typeface="+mn-ea"/>
          <a:cs typeface="+mn-cs"/>
        </a:defRPr>
      </a:lvl8pPr>
      <a:lvl9pPr marL="822960" indent="-182880" algn="l" defTabSz="685800" rtl="0" eaLnBrk="1" latinLnBrk="0" hangingPunct="1">
        <a:lnSpc>
          <a:spcPct val="100000"/>
        </a:lnSpc>
        <a:spcBef>
          <a:spcPts val="375"/>
        </a:spcBef>
        <a:buClr>
          <a:schemeClr val="accent5"/>
        </a:buClr>
        <a:buFont typeface="Orgon Slab Medium" panose="02000603000000020004" pitchFamily="50" charset="0"/>
        <a:buChar char="→"/>
        <a:defRPr sz="1400" b="0" i="0" kern="1200">
          <a:solidFill>
            <a:schemeClr val="tx2"/>
          </a:solidFill>
          <a:latin typeface="Tisa Offc Serif Pro" panose="02010504030101020102" pitchFamily="2"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www.aps.org/webinars/" TargetMode="External"/><Relationship Id="rId2" Type="http://schemas.openxmlformats.org/officeDocument/2006/relationships/hyperlink" Target="https://www.aapt.org/Resources/upload/Planning-for-Graduate-Studies-PDF.pdf" TargetMode="External"/><Relationship Id="rId1" Type="http://schemas.openxmlformats.org/officeDocument/2006/relationships/slideLayout" Target="../slideLayouts/slideLayout14.xml"/><Relationship Id="rId5" Type="http://schemas.openxmlformats.org/officeDocument/2006/relationships/hyperlink" Target="https://docs.google.com/spreadsheets/d/19UhYToXOPZkZ3CM469ru3Uwk4584CmzZyAVVwQJJcyc/edit#gid=0" TargetMode="External"/><Relationship Id="rId4" Type="http://schemas.openxmlformats.org/officeDocument/2006/relationships/hyperlink" Target="https://aps.org/careers/guidance/webinars/gradus.cf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gradschoolshopper.com/gradschool/top.jsp"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73B18A-2ACF-478B-B17D-E62B8FFFC0DA}"/>
              </a:ext>
            </a:extLst>
          </p:cNvPr>
          <p:cNvSpPr>
            <a:spLocks noGrp="1"/>
          </p:cNvSpPr>
          <p:nvPr>
            <p:ph type="ftr" sz="quarter" idx="3"/>
          </p:nvPr>
        </p:nvSpPr>
        <p:spPr/>
        <p:txBody>
          <a:bodyPr/>
          <a:lstStyle/>
          <a:p>
            <a:r>
              <a:rPr lang="en-US" dirty="0"/>
              <a:t>Physics Department, Missouri University of Science and Technology</a:t>
            </a:r>
          </a:p>
        </p:txBody>
      </p:sp>
      <p:sp>
        <p:nvSpPr>
          <p:cNvPr id="6" name="Title 5">
            <a:extLst>
              <a:ext uri="{FF2B5EF4-FFF2-40B4-BE49-F238E27FC236}">
                <a16:creationId xmlns:a16="http://schemas.microsoft.com/office/drawing/2014/main" id="{74680002-00B8-4824-B079-441F9925D5E0}"/>
              </a:ext>
            </a:extLst>
          </p:cNvPr>
          <p:cNvSpPr>
            <a:spLocks noGrp="1"/>
          </p:cNvSpPr>
          <p:nvPr>
            <p:ph type="title"/>
          </p:nvPr>
        </p:nvSpPr>
        <p:spPr/>
        <p:txBody>
          <a:bodyPr/>
          <a:lstStyle/>
          <a:p>
            <a:r>
              <a:rPr lang="en-US" dirty="0"/>
              <a:t>So You Think You Want To Go To Graduate School</a:t>
            </a:r>
          </a:p>
        </p:txBody>
      </p:sp>
      <p:sp>
        <p:nvSpPr>
          <p:cNvPr id="2" name="Footer Placeholder 3">
            <a:extLst>
              <a:ext uri="{FF2B5EF4-FFF2-40B4-BE49-F238E27FC236}">
                <a16:creationId xmlns:a16="http://schemas.microsoft.com/office/drawing/2014/main" id="{6FEE41D7-07D9-97FC-7159-26A8C32A09B0}"/>
              </a:ext>
            </a:extLst>
          </p:cNvPr>
          <p:cNvSpPr txBox="1">
            <a:spLocks/>
          </p:cNvSpPr>
          <p:nvPr/>
        </p:nvSpPr>
        <p:spPr>
          <a:xfrm>
            <a:off x="390262" y="4593980"/>
            <a:ext cx="8119872" cy="365125"/>
          </a:xfrm>
          <a:prstGeom prst="rect">
            <a:avLst/>
          </a:prstGeom>
        </p:spPr>
        <p:txBody>
          <a:bodyPr vert="horz" lIns="0" tIns="0" rIns="0" bIns="0" rtlCol="0" anchor="b" anchorCtr="0"/>
          <a:lstStyle>
            <a:defPPr>
              <a:defRPr lang="en-US"/>
            </a:defPPr>
            <a:lvl1pPr marL="0" algn="l" defTabSz="685800" rtl="0" eaLnBrk="1" latinLnBrk="0" hangingPunct="1">
              <a:defRPr sz="1400" b="0" kern="1200">
                <a:solidFill>
                  <a:schemeClr val="tx2"/>
                </a:solidFill>
                <a:latin typeface="Tisa Offc Serif Pro" panose="02010504030101020102" pitchFamily="2"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SPS Presentation, September 24, 2025</a:t>
            </a:r>
          </a:p>
        </p:txBody>
      </p:sp>
    </p:spTree>
    <p:extLst>
      <p:ext uri="{BB962C8B-B14F-4D97-AF65-F5344CB8AC3E}">
        <p14:creationId xmlns:p14="http://schemas.microsoft.com/office/powerpoint/2010/main" val="726055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625A5-6D81-1581-30E5-0C406225A35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75768F-5234-C3D2-BC20-6A5222BA2F8C}"/>
              </a:ext>
            </a:extLst>
          </p:cNvPr>
          <p:cNvSpPr>
            <a:spLocks noGrp="1"/>
          </p:cNvSpPr>
          <p:nvPr>
            <p:ph type="ftr" sz="quarter" idx="3"/>
          </p:nvPr>
        </p:nvSpPr>
        <p:spPr/>
        <p:txBody>
          <a:bodyPr/>
          <a:lstStyle/>
          <a:p>
            <a:r>
              <a:rPr lang="en-US"/>
              <a:t>Missouri University of Science and Technology</a:t>
            </a:r>
            <a:endParaRPr lang="en-US" dirty="0"/>
          </a:p>
        </p:txBody>
      </p:sp>
      <p:sp>
        <p:nvSpPr>
          <p:cNvPr id="6" name="Title 5">
            <a:extLst>
              <a:ext uri="{FF2B5EF4-FFF2-40B4-BE49-F238E27FC236}">
                <a16:creationId xmlns:a16="http://schemas.microsoft.com/office/drawing/2014/main" id="{0E1817F9-6D86-6EAF-79B6-F31A8FF844BE}"/>
              </a:ext>
            </a:extLst>
          </p:cNvPr>
          <p:cNvSpPr>
            <a:spLocks noGrp="1"/>
          </p:cNvSpPr>
          <p:nvPr>
            <p:ph type="title"/>
          </p:nvPr>
        </p:nvSpPr>
        <p:spPr/>
        <p:txBody>
          <a:bodyPr/>
          <a:lstStyle/>
          <a:p>
            <a:r>
              <a:rPr lang="en-US" sz="3200" b="1" dirty="0"/>
              <a:t>Missouri S&amp;T physics graduate programs</a:t>
            </a:r>
            <a:br>
              <a:rPr lang="en-US" sz="3200" b="1" dirty="0"/>
            </a:br>
            <a:endParaRPr lang="en-US" dirty="0"/>
          </a:p>
        </p:txBody>
      </p:sp>
      <p:sp>
        <p:nvSpPr>
          <p:cNvPr id="23" name="Content Placeholder 2">
            <a:extLst>
              <a:ext uri="{FF2B5EF4-FFF2-40B4-BE49-F238E27FC236}">
                <a16:creationId xmlns:a16="http://schemas.microsoft.com/office/drawing/2014/main" id="{4631C224-A0A6-4960-2CE1-4B14BF9FA4BB}"/>
              </a:ext>
            </a:extLst>
          </p:cNvPr>
          <p:cNvSpPr>
            <a:spLocks noGrp="1"/>
          </p:cNvSpPr>
          <p:nvPr>
            <p:ph idx="1"/>
          </p:nvPr>
        </p:nvSpPr>
        <p:spPr>
          <a:xfrm>
            <a:off x="393192" y="881745"/>
            <a:ext cx="8239820" cy="3380010"/>
          </a:xfrm>
        </p:spPr>
        <p:txBody>
          <a:bodyPr>
            <a:normAutofit/>
          </a:bodyPr>
          <a:lstStyle/>
          <a:p>
            <a:pPr marL="457200" indent="-457200">
              <a:spcBef>
                <a:spcPts val="1200"/>
              </a:spcBef>
              <a:spcAft>
                <a:spcPts val="0"/>
              </a:spcAft>
              <a:buFont typeface="Arial" panose="020B0604020202020204" pitchFamily="34" charset="0"/>
              <a:buChar char="•"/>
            </a:pPr>
            <a:r>
              <a:rPr lang="en-US" sz="1800" dirty="0"/>
              <a:t>PhD and MS (with and without thesis) degrees</a:t>
            </a:r>
          </a:p>
          <a:p>
            <a:pPr marL="457200" indent="-457200">
              <a:spcBef>
                <a:spcPts val="1200"/>
              </a:spcBef>
              <a:spcAft>
                <a:spcPts val="0"/>
              </a:spcAft>
              <a:buFont typeface="Arial" panose="020B0604020202020204" pitchFamily="34" charset="0"/>
              <a:buChar char="•"/>
            </a:pPr>
            <a:r>
              <a:rPr lang="en-US" sz="1800" dirty="0"/>
              <a:t>PhD requires 72 credit hours, MS 30 credit hours</a:t>
            </a:r>
          </a:p>
          <a:p>
            <a:pPr marL="457200" indent="-457200">
              <a:spcBef>
                <a:spcPts val="1200"/>
              </a:spcBef>
              <a:spcAft>
                <a:spcPts val="0"/>
              </a:spcAft>
              <a:buFont typeface="Arial" panose="020B0604020202020204" pitchFamily="34" charset="0"/>
              <a:buChar char="•"/>
            </a:pPr>
            <a:r>
              <a:rPr lang="en-US" sz="1800" dirty="0"/>
              <a:t>Grad Track Pathway:  accelerated program, graduate courses taken as part of BS degree also count towards MS degree (plan to expand to PhD). </a:t>
            </a:r>
          </a:p>
          <a:p>
            <a:pPr marL="457200" indent="-457200">
              <a:spcBef>
                <a:spcPts val="1200"/>
              </a:spcBef>
              <a:spcAft>
                <a:spcPts val="0"/>
              </a:spcAft>
              <a:buFont typeface="Arial" panose="020B0604020202020204" pitchFamily="34" charset="0"/>
              <a:buChar char="•"/>
            </a:pPr>
            <a:r>
              <a:rPr lang="en-US" sz="1800" dirty="0"/>
              <a:t>PhD </a:t>
            </a:r>
            <a:r>
              <a:rPr lang="en-US" sz="1800" dirty="0">
                <a:solidFill>
                  <a:srgbClr val="FF0000"/>
                </a:solidFill>
              </a:rPr>
              <a:t>students fully funded by TA/RA </a:t>
            </a:r>
            <a:r>
              <a:rPr lang="en-US" sz="1800" dirty="0"/>
              <a:t>position (department brings in about 5 new TAs each year) </a:t>
            </a:r>
          </a:p>
          <a:p>
            <a:pPr marL="457200" indent="-457200">
              <a:spcBef>
                <a:spcPts val="1200"/>
              </a:spcBef>
              <a:spcAft>
                <a:spcPts val="0"/>
              </a:spcAft>
              <a:buFont typeface="Arial" panose="020B0604020202020204" pitchFamily="34" charset="0"/>
              <a:buChar char="•"/>
            </a:pPr>
            <a:r>
              <a:rPr lang="en-US" sz="1800"/>
              <a:t>Thesis </a:t>
            </a:r>
            <a:r>
              <a:rPr lang="en-US" sz="1800" dirty="0"/>
              <a:t>research in astrophysics, AMO physics, or condensed matter physics</a:t>
            </a:r>
          </a:p>
          <a:p>
            <a:pPr marL="457200" indent="-457200">
              <a:spcBef>
                <a:spcPts val="1200"/>
              </a:spcBef>
              <a:spcAft>
                <a:spcPts val="0"/>
              </a:spcAft>
              <a:buFont typeface="Arial" panose="020B0604020202020204" pitchFamily="34" charset="0"/>
              <a:buChar char="•"/>
            </a:pPr>
            <a:r>
              <a:rPr lang="en-US" sz="1800" dirty="0"/>
              <a:t>Contact Drs. Fischer (grad admissions) or </a:t>
            </a:r>
            <a:r>
              <a:rPr lang="en-US" sz="1800" dirty="0" err="1"/>
              <a:t>Chernatynskiy</a:t>
            </a:r>
            <a:r>
              <a:rPr lang="en-US" sz="1800" dirty="0"/>
              <a:t> (grad advisor)</a:t>
            </a:r>
          </a:p>
          <a:p>
            <a:pPr marL="457200" indent="-457200">
              <a:spcBef>
                <a:spcPts val="1200"/>
              </a:spcBef>
              <a:spcAft>
                <a:spcPts val="0"/>
              </a:spcAft>
              <a:buFont typeface="Arial" panose="020B0604020202020204" pitchFamily="34" charset="0"/>
              <a:buChar char="•"/>
            </a:pPr>
            <a:endParaRPr lang="en-US" sz="1800" dirty="0"/>
          </a:p>
          <a:p>
            <a:pPr lvl="2">
              <a:spcBef>
                <a:spcPts val="1200"/>
              </a:spcBef>
              <a:spcAft>
                <a:spcPts val="0"/>
              </a:spcAft>
              <a:buNone/>
            </a:pPr>
            <a:endParaRPr lang="en-US" sz="1800" dirty="0"/>
          </a:p>
          <a:p>
            <a:pPr>
              <a:spcBef>
                <a:spcPts val="1200"/>
              </a:spcBef>
              <a:spcAft>
                <a:spcPts val="0"/>
              </a:spcAft>
              <a:buNone/>
            </a:pPr>
            <a:endParaRPr lang="en-US" dirty="0"/>
          </a:p>
          <a:p>
            <a:pPr>
              <a:spcBef>
                <a:spcPts val="1200"/>
              </a:spcBef>
              <a:spcAft>
                <a:spcPts val="0"/>
              </a:spcAft>
              <a:buNone/>
            </a:pPr>
            <a:endParaRPr lang="en-US" dirty="0"/>
          </a:p>
          <a:p>
            <a:pPr marL="457200" indent="-457200">
              <a:spcBef>
                <a:spcPts val="1200"/>
              </a:spcBef>
              <a:buFont typeface="Arial" panose="020B0604020202020204" pitchFamily="34" charset="0"/>
              <a:buChar char="•"/>
            </a:pPr>
            <a:endParaRPr lang="en-US" dirty="0"/>
          </a:p>
        </p:txBody>
      </p:sp>
    </p:spTree>
    <p:extLst>
      <p:ext uri="{BB962C8B-B14F-4D97-AF65-F5344CB8AC3E}">
        <p14:creationId xmlns:p14="http://schemas.microsoft.com/office/powerpoint/2010/main" val="4227430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F5673DEB-8154-4728-A606-29888BA7F69F}"/>
              </a:ext>
            </a:extLst>
          </p:cNvPr>
          <p:cNvSpPr>
            <a:spLocks noGrp="1"/>
          </p:cNvSpPr>
          <p:nvPr>
            <p:ph idx="1"/>
          </p:nvPr>
        </p:nvSpPr>
        <p:spPr>
          <a:xfrm>
            <a:off x="393192" y="932213"/>
            <a:ext cx="8357616" cy="3475195"/>
          </a:xfrm>
        </p:spPr>
        <p:txBody>
          <a:bodyPr>
            <a:normAutofit fontScale="40000" lnSpcReduction="20000"/>
          </a:bodyPr>
          <a:lstStyle/>
          <a:p>
            <a:pPr marL="285750" indent="-285750" defTabSz="914400" eaLnBrk="1" hangingPunct="1">
              <a:spcBef>
                <a:spcPts val="1200"/>
              </a:spcBef>
              <a:buFont typeface="Arial" pitchFamily="34" charset="0"/>
              <a:buChar char="•"/>
              <a:defRPr/>
            </a:pPr>
            <a:r>
              <a:rPr lang="en-US" sz="4500" dirty="0"/>
              <a:t>Transcript (from Registrar’s Office http://registrar.mst.edu/transcripts/trans/)</a:t>
            </a:r>
          </a:p>
          <a:p>
            <a:pPr marL="285750" indent="-285750" defTabSz="914400" eaLnBrk="1" hangingPunct="1">
              <a:spcBef>
                <a:spcPts val="1200"/>
              </a:spcBef>
              <a:buFont typeface="Arial" pitchFamily="34" charset="0"/>
              <a:buChar char="•"/>
              <a:defRPr/>
            </a:pPr>
            <a:r>
              <a:rPr lang="en-US" sz="4500" dirty="0"/>
              <a:t>Statement of Purpose (or something equivalent)</a:t>
            </a:r>
          </a:p>
          <a:p>
            <a:pPr marL="285750" indent="-285750" defTabSz="914400" eaLnBrk="1" hangingPunct="1">
              <a:spcBef>
                <a:spcPts val="1200"/>
              </a:spcBef>
              <a:buFont typeface="Arial" pitchFamily="34" charset="0"/>
              <a:buChar char="•"/>
              <a:defRPr/>
            </a:pPr>
            <a:r>
              <a:rPr lang="en-US" sz="4500" dirty="0"/>
              <a:t>Resume</a:t>
            </a:r>
          </a:p>
          <a:p>
            <a:pPr marL="285750" indent="-285750" defTabSz="914400" eaLnBrk="1" hangingPunct="1">
              <a:spcBef>
                <a:spcPts val="1200"/>
              </a:spcBef>
              <a:buFont typeface="Arial" pitchFamily="34" charset="0"/>
              <a:buChar char="•"/>
              <a:defRPr/>
            </a:pPr>
            <a:r>
              <a:rPr lang="en-US" sz="4500" dirty="0"/>
              <a:t>Letters of recommendation (usually 3)</a:t>
            </a:r>
          </a:p>
          <a:p>
            <a:pPr marL="285750" indent="-285750" defTabSz="914400">
              <a:spcBef>
                <a:spcPts val="1200"/>
              </a:spcBef>
              <a:buFont typeface="Arial" pitchFamily="34" charset="0"/>
              <a:buChar char="•"/>
              <a:defRPr/>
            </a:pPr>
            <a:r>
              <a:rPr lang="en-US" sz="4500" dirty="0"/>
              <a:t>GRE (general and often also subject) – used to be required</a:t>
            </a:r>
          </a:p>
          <a:p>
            <a:pPr marL="285750" indent="-285750" defTabSz="914400">
              <a:lnSpc>
                <a:spcPct val="120000"/>
              </a:lnSpc>
              <a:spcBef>
                <a:spcPts val="1200"/>
              </a:spcBef>
              <a:buFont typeface="Arial" pitchFamily="34" charset="0"/>
              <a:buChar char="•"/>
              <a:defRPr/>
            </a:pPr>
            <a:r>
              <a:rPr lang="en-US" sz="4500" dirty="0"/>
              <a:t>Now, GRE </a:t>
            </a:r>
            <a:r>
              <a:rPr lang="en-US" sz="4500" dirty="0">
                <a:solidFill>
                  <a:srgbClr val="FF0000"/>
                </a:solidFill>
              </a:rPr>
              <a:t>optional</a:t>
            </a:r>
            <a:r>
              <a:rPr lang="en-US" sz="4500" dirty="0"/>
              <a:t> for many programs, some do </a:t>
            </a:r>
            <a:r>
              <a:rPr lang="en-US" sz="4500" dirty="0">
                <a:solidFill>
                  <a:srgbClr val="FF0000"/>
                </a:solidFill>
              </a:rPr>
              <a:t>not even consider </a:t>
            </a:r>
            <a:r>
              <a:rPr lang="en-US" sz="4500" dirty="0"/>
              <a:t>it! Currently, GRE required for less than 20% of physics PhD programs (but </a:t>
            </a:r>
            <a:r>
              <a:rPr lang="en-US" sz="4500" dirty="0">
                <a:solidFill>
                  <a:srgbClr val="FF0000"/>
                </a:solidFill>
              </a:rPr>
              <a:t>situation is fluid</a:t>
            </a:r>
            <a:r>
              <a:rPr lang="en-US" sz="4500" dirty="0">
                <a:solidFill>
                  <a:schemeClr val="tx2"/>
                </a:solidFill>
              </a:rPr>
              <a:t>)</a:t>
            </a:r>
          </a:p>
          <a:p>
            <a:pPr marL="285750" indent="-285750" defTabSz="914400">
              <a:lnSpc>
                <a:spcPct val="120000"/>
              </a:lnSpc>
              <a:spcBef>
                <a:spcPts val="1200"/>
              </a:spcBef>
              <a:buFont typeface="Arial" pitchFamily="34" charset="0"/>
              <a:buChar char="•"/>
              <a:defRPr/>
            </a:pPr>
            <a:r>
              <a:rPr lang="en-US" sz="4500" dirty="0">
                <a:solidFill>
                  <a:schemeClr val="tx2"/>
                </a:solidFill>
              </a:rPr>
              <a:t>Absence of GRE puts more weight on the other materials!!!</a:t>
            </a:r>
          </a:p>
          <a:p>
            <a:endParaRPr lang="en-US" dirty="0"/>
          </a:p>
        </p:txBody>
      </p:sp>
      <p:sp>
        <p:nvSpPr>
          <p:cNvPr id="3" name="Footer Placeholder 2">
            <a:extLst>
              <a:ext uri="{FF2B5EF4-FFF2-40B4-BE49-F238E27FC236}">
                <a16:creationId xmlns:a16="http://schemas.microsoft.com/office/drawing/2014/main" id="{CBBC5A15-5F78-4E5C-862F-C2F56717BAF6}"/>
              </a:ext>
            </a:extLst>
          </p:cNvPr>
          <p:cNvSpPr>
            <a:spLocks noGrp="1"/>
          </p:cNvSpPr>
          <p:nvPr>
            <p:ph type="ftr" sz="quarter" idx="3"/>
          </p:nvPr>
        </p:nvSpPr>
        <p:spPr/>
        <p:txBody>
          <a:bodyPr/>
          <a:lstStyle/>
          <a:p>
            <a:r>
              <a:rPr lang="en-US" dirty="0"/>
              <a:t>Missouri University of Science and Technology</a:t>
            </a:r>
          </a:p>
        </p:txBody>
      </p:sp>
      <p:sp>
        <p:nvSpPr>
          <p:cNvPr id="24" name="Title 23">
            <a:extLst>
              <a:ext uri="{FF2B5EF4-FFF2-40B4-BE49-F238E27FC236}">
                <a16:creationId xmlns:a16="http://schemas.microsoft.com/office/drawing/2014/main" id="{85C1D71B-2F2A-4156-8B2D-5A82626E6C7B}"/>
              </a:ext>
            </a:extLst>
          </p:cNvPr>
          <p:cNvSpPr>
            <a:spLocks noGrp="1"/>
          </p:cNvSpPr>
          <p:nvPr>
            <p:ph type="title"/>
          </p:nvPr>
        </p:nvSpPr>
        <p:spPr/>
        <p:txBody>
          <a:bodyPr/>
          <a:lstStyle/>
          <a:p>
            <a:r>
              <a:rPr lang="en-US" dirty="0"/>
              <a:t>Application materials</a:t>
            </a:r>
          </a:p>
        </p:txBody>
      </p:sp>
    </p:spTree>
    <p:extLst>
      <p:ext uri="{BB962C8B-B14F-4D97-AF65-F5344CB8AC3E}">
        <p14:creationId xmlns:p14="http://schemas.microsoft.com/office/powerpoint/2010/main" val="2612144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C5A15-5F78-4E5C-862F-C2F56717BAF6}"/>
              </a:ext>
            </a:extLst>
          </p:cNvPr>
          <p:cNvSpPr>
            <a:spLocks noGrp="1"/>
          </p:cNvSpPr>
          <p:nvPr>
            <p:ph type="ftr" sz="quarter" idx="3"/>
          </p:nvPr>
        </p:nvSpPr>
        <p:spPr/>
        <p:txBody>
          <a:bodyPr/>
          <a:lstStyle/>
          <a:p>
            <a:r>
              <a:rPr lang="en-US" dirty="0"/>
              <a:t>Missouri University of Science and Technology</a:t>
            </a:r>
          </a:p>
        </p:txBody>
      </p:sp>
      <p:sp>
        <p:nvSpPr>
          <p:cNvPr id="24" name="Title 23">
            <a:extLst>
              <a:ext uri="{FF2B5EF4-FFF2-40B4-BE49-F238E27FC236}">
                <a16:creationId xmlns:a16="http://schemas.microsoft.com/office/drawing/2014/main" id="{85C1D71B-2F2A-4156-8B2D-5A82626E6C7B}"/>
              </a:ext>
            </a:extLst>
          </p:cNvPr>
          <p:cNvSpPr>
            <a:spLocks noGrp="1"/>
          </p:cNvSpPr>
          <p:nvPr>
            <p:ph type="title"/>
          </p:nvPr>
        </p:nvSpPr>
        <p:spPr/>
        <p:txBody>
          <a:bodyPr/>
          <a:lstStyle/>
          <a:p>
            <a:r>
              <a:rPr lang="en-US" dirty="0"/>
              <a:t>Statement of purpose</a:t>
            </a:r>
          </a:p>
        </p:txBody>
      </p:sp>
      <p:sp>
        <p:nvSpPr>
          <p:cNvPr id="5" name="Content Placeholder 12">
            <a:extLst>
              <a:ext uri="{FF2B5EF4-FFF2-40B4-BE49-F238E27FC236}">
                <a16:creationId xmlns:a16="http://schemas.microsoft.com/office/drawing/2014/main" id="{5DC805A1-C63D-744A-FB01-2418A7963706}"/>
              </a:ext>
            </a:extLst>
          </p:cNvPr>
          <p:cNvSpPr>
            <a:spLocks noGrp="1"/>
          </p:cNvSpPr>
          <p:nvPr>
            <p:ph idx="1"/>
          </p:nvPr>
        </p:nvSpPr>
        <p:spPr>
          <a:xfrm>
            <a:off x="393192" y="932213"/>
            <a:ext cx="7967037" cy="3475195"/>
          </a:xfrm>
        </p:spPr>
        <p:txBody>
          <a:bodyPr>
            <a:normAutofit fontScale="92500"/>
          </a:bodyPr>
          <a:lstStyle/>
          <a:p>
            <a:pPr marL="285750" indent="-285750" defTabSz="914400" eaLnBrk="1" hangingPunct="1">
              <a:spcBef>
                <a:spcPts val="1200"/>
              </a:spcBef>
              <a:buFont typeface="Arial" pitchFamily="34" charset="0"/>
              <a:buChar char="•"/>
              <a:defRPr/>
            </a:pPr>
            <a:r>
              <a:rPr lang="en-US" sz="2200" dirty="0"/>
              <a:t>Typically no more than 2 pages (often a length limit)</a:t>
            </a:r>
          </a:p>
          <a:p>
            <a:pPr marL="285750" indent="-285750" defTabSz="914400" eaLnBrk="1" hangingPunct="1">
              <a:spcBef>
                <a:spcPts val="1200"/>
              </a:spcBef>
              <a:buFont typeface="Arial" pitchFamily="34" charset="0"/>
              <a:buChar char="•"/>
              <a:defRPr/>
            </a:pPr>
            <a:r>
              <a:rPr lang="en-US" sz="2200" dirty="0"/>
              <a:t>Shorter generally better</a:t>
            </a:r>
          </a:p>
          <a:p>
            <a:pPr marL="285750" indent="-285750" defTabSz="914400">
              <a:spcBef>
                <a:spcPts val="1200"/>
              </a:spcBef>
              <a:buFont typeface="Arial" pitchFamily="34" charset="0"/>
              <a:buChar char="•"/>
              <a:defRPr/>
            </a:pPr>
            <a:r>
              <a:rPr lang="en-US" sz="2200" dirty="0"/>
              <a:t>Who you are, why you want to go the grad school, why you want to go to that particular school, what you want to do with your degree</a:t>
            </a:r>
          </a:p>
          <a:p>
            <a:pPr marL="285750" indent="-285750" defTabSz="914400">
              <a:spcBef>
                <a:spcPts val="1200"/>
              </a:spcBef>
              <a:buFont typeface="Arial" pitchFamily="34" charset="0"/>
              <a:buChar char="•"/>
              <a:defRPr/>
            </a:pPr>
            <a:r>
              <a:rPr lang="en-US" sz="2200" dirty="0"/>
              <a:t>Answer all questions asked in the call for applications</a:t>
            </a:r>
          </a:p>
          <a:p>
            <a:pPr marL="285750" indent="-285750" defTabSz="914400" eaLnBrk="1" hangingPunct="1">
              <a:spcBef>
                <a:spcPts val="1200"/>
              </a:spcBef>
              <a:buFont typeface="Arial" pitchFamily="34" charset="0"/>
              <a:buChar char="•"/>
              <a:defRPr/>
            </a:pPr>
            <a:r>
              <a:rPr lang="en-US" sz="2200" dirty="0"/>
              <a:t>Get it proofread!!</a:t>
            </a:r>
          </a:p>
          <a:p>
            <a:pPr marL="285750" indent="-285750" defTabSz="914400" eaLnBrk="1" hangingPunct="1">
              <a:spcBef>
                <a:spcPts val="1200"/>
              </a:spcBef>
              <a:buFont typeface="Arial" pitchFamily="34" charset="0"/>
              <a:buChar char="•"/>
              <a:defRPr/>
            </a:pPr>
            <a:r>
              <a:rPr lang="en-US" sz="2200" dirty="0"/>
              <a:t>Put some thought and effort into this!!</a:t>
            </a:r>
          </a:p>
          <a:p>
            <a:endParaRPr lang="en-US" dirty="0"/>
          </a:p>
        </p:txBody>
      </p:sp>
    </p:spTree>
    <p:extLst>
      <p:ext uri="{BB962C8B-B14F-4D97-AF65-F5344CB8AC3E}">
        <p14:creationId xmlns:p14="http://schemas.microsoft.com/office/powerpoint/2010/main" val="2924093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4B159-DA5B-457F-8E56-16A36EAE6C13}"/>
              </a:ext>
            </a:extLst>
          </p:cNvPr>
          <p:cNvSpPr>
            <a:spLocks noGrp="1"/>
          </p:cNvSpPr>
          <p:nvPr>
            <p:ph type="title"/>
          </p:nvPr>
        </p:nvSpPr>
        <p:spPr/>
        <p:txBody>
          <a:bodyPr/>
          <a:lstStyle/>
          <a:p>
            <a:r>
              <a:rPr lang="en-US" dirty="0"/>
              <a:t>Letters of recommendation</a:t>
            </a:r>
          </a:p>
        </p:txBody>
      </p:sp>
      <p:sp>
        <p:nvSpPr>
          <p:cNvPr id="3" name="Content Placeholder 2">
            <a:extLst>
              <a:ext uri="{FF2B5EF4-FFF2-40B4-BE49-F238E27FC236}">
                <a16:creationId xmlns:a16="http://schemas.microsoft.com/office/drawing/2014/main" id="{203783B1-11BB-4C8D-AA46-F9135C273FFE}"/>
              </a:ext>
            </a:extLst>
          </p:cNvPr>
          <p:cNvSpPr>
            <a:spLocks noGrp="1"/>
          </p:cNvSpPr>
          <p:nvPr>
            <p:ph idx="1"/>
          </p:nvPr>
        </p:nvSpPr>
        <p:spPr>
          <a:xfrm>
            <a:off x="393192" y="940009"/>
            <a:ext cx="8357616" cy="3548863"/>
          </a:xfrm>
        </p:spPr>
        <p:txBody>
          <a:bodyPr>
            <a:normAutofit fontScale="77500" lnSpcReduction="20000"/>
          </a:bodyPr>
          <a:lstStyle/>
          <a:p>
            <a:pPr marL="342900" indent="-342900">
              <a:spcBef>
                <a:spcPts val="1200"/>
              </a:spcBef>
              <a:buFont typeface="Arial" panose="020B0604020202020204" pitchFamily="34" charset="0"/>
              <a:buChar char="•"/>
            </a:pPr>
            <a:r>
              <a:rPr lang="en-US" sz="2300" dirty="0">
                <a:solidFill>
                  <a:srgbClr val="FF0000"/>
                </a:solidFill>
              </a:rPr>
              <a:t>Crucial</a:t>
            </a:r>
            <a:r>
              <a:rPr lang="en-US" sz="2300" dirty="0"/>
              <a:t> for success, especially for competitive programs</a:t>
            </a:r>
          </a:p>
          <a:p>
            <a:pPr marL="342900" indent="-342900">
              <a:spcBef>
                <a:spcPts val="1200"/>
              </a:spcBef>
              <a:buFont typeface="Arial" panose="020B0604020202020204" pitchFamily="34" charset="0"/>
              <a:buChar char="•"/>
            </a:pPr>
            <a:r>
              <a:rPr lang="en-US" sz="2300" dirty="0"/>
              <a:t>You want </a:t>
            </a:r>
            <a:r>
              <a:rPr lang="en-US" sz="2300" dirty="0">
                <a:solidFill>
                  <a:srgbClr val="FF0000"/>
                </a:solidFill>
              </a:rPr>
              <a:t>strong, specific </a:t>
            </a:r>
            <a:r>
              <a:rPr lang="en-US" sz="2300" dirty="0"/>
              <a:t>letters rather than generic one’s (“student came to class and got an A”)</a:t>
            </a:r>
          </a:p>
          <a:p>
            <a:pPr marL="342900" indent="-342900">
              <a:spcBef>
                <a:spcPts val="1200"/>
              </a:spcBef>
              <a:buFont typeface="Arial" panose="020B0604020202020204" pitchFamily="34" charset="0"/>
              <a:buChar char="•"/>
            </a:pPr>
            <a:r>
              <a:rPr lang="en-US" sz="2300" dirty="0"/>
              <a:t>Need to come from faculty who know you well, </a:t>
            </a:r>
            <a:r>
              <a:rPr lang="en-US" sz="2300" dirty="0">
                <a:solidFill>
                  <a:srgbClr val="FF0000"/>
                </a:solidFill>
              </a:rPr>
              <a:t>research advisors </a:t>
            </a:r>
            <a:r>
              <a:rPr lang="en-US" sz="2300" dirty="0"/>
              <a:t>usually better than course instructors</a:t>
            </a:r>
          </a:p>
          <a:p>
            <a:pPr marL="342900" indent="-342900">
              <a:spcBef>
                <a:spcPts val="1200"/>
              </a:spcBef>
              <a:buFont typeface="Arial" panose="020B0604020202020204" pitchFamily="34" charset="0"/>
              <a:buChar char="•"/>
            </a:pPr>
            <a:r>
              <a:rPr lang="en-US" sz="2300" dirty="0"/>
              <a:t>Foster relationships with faculty early!</a:t>
            </a:r>
          </a:p>
          <a:p>
            <a:pPr marL="342900" indent="-342900">
              <a:spcBef>
                <a:spcPts val="1200"/>
              </a:spcBef>
              <a:buFont typeface="Arial" panose="020B0604020202020204" pitchFamily="34" charset="0"/>
              <a:buChar char="•"/>
            </a:pPr>
            <a:r>
              <a:rPr lang="en-US" sz="2300" dirty="0"/>
              <a:t>Make requests in person + discuss your plans!</a:t>
            </a:r>
          </a:p>
          <a:p>
            <a:pPr marL="342900" indent="-342900">
              <a:spcBef>
                <a:spcPts val="1200"/>
              </a:spcBef>
              <a:buFont typeface="Arial" panose="020B0604020202020204" pitchFamily="34" charset="0"/>
              <a:buChar char="•"/>
            </a:pPr>
            <a:r>
              <a:rPr lang="en-US" sz="2300" dirty="0"/>
              <a:t>Provide CV and application materials !</a:t>
            </a:r>
          </a:p>
          <a:p>
            <a:pPr marL="342900" indent="-342900">
              <a:spcBef>
                <a:spcPts val="1200"/>
              </a:spcBef>
              <a:buFont typeface="Arial" panose="020B0604020202020204" pitchFamily="34" charset="0"/>
              <a:buChar char="•"/>
            </a:pPr>
            <a:r>
              <a:rPr lang="en-US" sz="2300" dirty="0"/>
              <a:t>Leave plenty of time before the deadlines!</a:t>
            </a:r>
          </a:p>
          <a:p>
            <a:pPr marL="342900" indent="-342900">
              <a:spcBef>
                <a:spcPts val="1200"/>
              </a:spcBef>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5214A74C-BBC6-4737-88CC-BEE8EDE399E3}"/>
              </a:ext>
            </a:extLst>
          </p:cNvPr>
          <p:cNvSpPr>
            <a:spLocks noGrp="1"/>
          </p:cNvSpPr>
          <p:nvPr>
            <p:ph type="ftr" sz="quarter" idx="3"/>
          </p:nvPr>
        </p:nvSpPr>
        <p:spPr/>
        <p:txBody>
          <a:bodyPr/>
          <a:lstStyle/>
          <a:p>
            <a:r>
              <a:rPr lang="en-US"/>
              <a:t>Missouri University of Science and Technology</a:t>
            </a:r>
            <a:endParaRPr lang="en-US" dirty="0"/>
          </a:p>
        </p:txBody>
      </p:sp>
      <p:pic>
        <p:nvPicPr>
          <p:cNvPr id="13" name="Content Placeholder 18" descr="A picture containing qr code&#10;&#10;Description automatically generated">
            <a:extLst>
              <a:ext uri="{FF2B5EF4-FFF2-40B4-BE49-F238E27FC236}">
                <a16:creationId xmlns:a16="http://schemas.microsoft.com/office/drawing/2014/main" id="{D2F35F0A-414E-CE65-726A-79EB6D97E87F}"/>
              </a:ext>
            </a:extLst>
          </p:cNvPr>
          <p:cNvPicPr>
            <a:picLocks noChangeAspect="1"/>
          </p:cNvPicPr>
          <p:nvPr/>
        </p:nvPicPr>
        <p:blipFill rotWithShape="1">
          <a:blip r:embed="rId2"/>
          <a:stretch/>
        </p:blipFill>
        <p:spPr>
          <a:xfrm>
            <a:off x="5575178" y="2677886"/>
            <a:ext cx="3568822" cy="2017300"/>
          </a:xfrm>
          <a:prstGeom prst="rect">
            <a:avLst/>
          </a:prstGeom>
        </p:spPr>
      </p:pic>
    </p:spTree>
    <p:extLst>
      <p:ext uri="{BB962C8B-B14F-4D97-AF65-F5344CB8AC3E}">
        <p14:creationId xmlns:p14="http://schemas.microsoft.com/office/powerpoint/2010/main" val="4186060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9D4F22-C81D-4EEF-AF75-B89CDBF71CC5}"/>
              </a:ext>
            </a:extLst>
          </p:cNvPr>
          <p:cNvSpPr>
            <a:spLocks noGrp="1"/>
          </p:cNvSpPr>
          <p:nvPr>
            <p:ph type="ftr" sz="quarter" idx="3"/>
          </p:nvPr>
        </p:nvSpPr>
        <p:spPr/>
        <p:txBody>
          <a:bodyPr/>
          <a:lstStyle/>
          <a:p>
            <a:r>
              <a:rPr lang="en-US"/>
              <a:t>Missouri University of Science and Technology</a:t>
            </a:r>
            <a:endParaRPr lang="en-US" dirty="0"/>
          </a:p>
        </p:txBody>
      </p:sp>
      <p:sp>
        <p:nvSpPr>
          <p:cNvPr id="4" name="Content Placeholder 3">
            <a:extLst>
              <a:ext uri="{FF2B5EF4-FFF2-40B4-BE49-F238E27FC236}">
                <a16:creationId xmlns:a16="http://schemas.microsoft.com/office/drawing/2014/main" id="{CC47A3E9-04AE-429F-8346-C685FA2D2309}"/>
              </a:ext>
            </a:extLst>
          </p:cNvPr>
          <p:cNvSpPr>
            <a:spLocks noGrp="1"/>
          </p:cNvSpPr>
          <p:nvPr>
            <p:ph sz="quarter" idx="13"/>
          </p:nvPr>
        </p:nvSpPr>
        <p:spPr>
          <a:xfrm>
            <a:off x="708329" y="840527"/>
            <a:ext cx="7985195" cy="3314613"/>
          </a:xfrm>
        </p:spPr>
        <p:txBody>
          <a:bodyPr>
            <a:noAutofit/>
          </a:bodyPr>
          <a:lstStyle/>
          <a:p>
            <a:pPr marL="342900" indent="-342900">
              <a:spcBef>
                <a:spcPts val="1200"/>
              </a:spcBef>
              <a:buFont typeface="Arial" panose="020B0604020202020204" pitchFamily="34" charset="0"/>
              <a:buChar char="•"/>
            </a:pPr>
            <a:r>
              <a:rPr lang="en-US" sz="1800" dirty="0"/>
              <a:t>Choose 5-6 schools (applications are costly)</a:t>
            </a:r>
          </a:p>
          <a:p>
            <a:pPr marL="342900" indent="-342900">
              <a:spcBef>
                <a:spcPts val="1200"/>
              </a:spcBef>
              <a:buFont typeface="Arial" panose="020B0604020202020204" pitchFamily="34" charset="0"/>
              <a:buChar char="•"/>
            </a:pPr>
            <a:r>
              <a:rPr lang="en-US" sz="1800" dirty="0"/>
              <a:t>List should have 2-3 “dream” schools, 2-3 schools matched to your performance level, and 2-3 “safe” schools</a:t>
            </a:r>
          </a:p>
          <a:p>
            <a:pPr marL="342900" indent="-342900">
              <a:spcBef>
                <a:spcPts val="1200"/>
              </a:spcBef>
              <a:buFont typeface="Arial" panose="020B0604020202020204" pitchFamily="34" charset="0"/>
              <a:buChar char="•"/>
            </a:pPr>
            <a:r>
              <a:rPr lang="en-US" sz="1800" dirty="0"/>
              <a:t>If you aren’t sure about area, target schools with strength in multiple areas</a:t>
            </a:r>
          </a:p>
          <a:p>
            <a:pPr marL="342900" indent="-342900">
              <a:spcBef>
                <a:spcPts val="1200"/>
              </a:spcBef>
              <a:buFont typeface="Arial" panose="020B0604020202020204" pitchFamily="34" charset="0"/>
              <a:buChar char="•"/>
            </a:pPr>
            <a:r>
              <a:rPr lang="en-US" sz="1800" dirty="0"/>
              <a:t>Fall admissions are more common than spring admissions</a:t>
            </a:r>
          </a:p>
          <a:p>
            <a:pPr marL="342900" indent="-342900">
              <a:spcBef>
                <a:spcPts val="1200"/>
              </a:spcBef>
              <a:buFont typeface="Arial" panose="020B0604020202020204" pitchFamily="34" charset="0"/>
              <a:buChar char="•"/>
            </a:pPr>
            <a:r>
              <a:rPr lang="en-US" sz="1800" dirty="0"/>
              <a:t>Application deadlines generally Dec. and Jan. for Fall admission)</a:t>
            </a:r>
          </a:p>
          <a:p>
            <a:pPr marL="342900" indent="-342900">
              <a:spcBef>
                <a:spcPts val="1200"/>
              </a:spcBef>
              <a:buFont typeface="Arial" panose="020B0604020202020204" pitchFamily="34" charset="0"/>
              <a:buChar char="•"/>
            </a:pPr>
            <a:r>
              <a:rPr lang="en-US" sz="1800" dirty="0"/>
              <a:t>Applications for Fall semester are acted on between Jan.-April of that year</a:t>
            </a:r>
          </a:p>
        </p:txBody>
      </p:sp>
      <p:sp>
        <p:nvSpPr>
          <p:cNvPr id="5" name="Title 4">
            <a:extLst>
              <a:ext uri="{FF2B5EF4-FFF2-40B4-BE49-F238E27FC236}">
                <a16:creationId xmlns:a16="http://schemas.microsoft.com/office/drawing/2014/main" id="{4EFA607A-8825-4663-B804-51D56238CCE6}"/>
              </a:ext>
            </a:extLst>
          </p:cNvPr>
          <p:cNvSpPr>
            <a:spLocks noGrp="1"/>
          </p:cNvSpPr>
          <p:nvPr>
            <p:ph type="title"/>
          </p:nvPr>
        </p:nvSpPr>
        <p:spPr/>
        <p:txBody>
          <a:bodyPr/>
          <a:lstStyle/>
          <a:p>
            <a:r>
              <a:rPr lang="en-US" dirty="0"/>
              <a:t>Strategies for applying</a:t>
            </a:r>
          </a:p>
        </p:txBody>
      </p:sp>
    </p:spTree>
    <p:extLst>
      <p:ext uri="{BB962C8B-B14F-4D97-AF65-F5344CB8AC3E}">
        <p14:creationId xmlns:p14="http://schemas.microsoft.com/office/powerpoint/2010/main" val="1044085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DBA108-2B85-497B-B840-289506F14C10}"/>
              </a:ext>
            </a:extLst>
          </p:cNvPr>
          <p:cNvSpPr>
            <a:spLocks noGrp="1"/>
          </p:cNvSpPr>
          <p:nvPr>
            <p:ph type="title"/>
          </p:nvPr>
        </p:nvSpPr>
        <p:spPr/>
        <p:txBody>
          <a:bodyPr/>
          <a:lstStyle/>
          <a:p>
            <a:r>
              <a:rPr lang="en-US" dirty="0"/>
              <a:t>Helping your chances</a:t>
            </a:r>
          </a:p>
        </p:txBody>
      </p:sp>
      <p:sp>
        <p:nvSpPr>
          <p:cNvPr id="10" name="Content Placeholder 9">
            <a:extLst>
              <a:ext uri="{FF2B5EF4-FFF2-40B4-BE49-F238E27FC236}">
                <a16:creationId xmlns:a16="http://schemas.microsoft.com/office/drawing/2014/main" id="{17567F3C-4716-4EE2-B463-A96FCFEBF16B}"/>
              </a:ext>
            </a:extLst>
          </p:cNvPr>
          <p:cNvSpPr>
            <a:spLocks noGrp="1"/>
          </p:cNvSpPr>
          <p:nvPr>
            <p:ph idx="1"/>
          </p:nvPr>
        </p:nvSpPr>
        <p:spPr>
          <a:xfrm>
            <a:off x="393192" y="914946"/>
            <a:ext cx="5456808" cy="3425485"/>
          </a:xfrm>
        </p:spPr>
        <p:txBody>
          <a:bodyPr>
            <a:noAutofit/>
          </a:bodyPr>
          <a:lstStyle/>
          <a:p>
            <a:pPr marL="342900" indent="-342900">
              <a:spcBef>
                <a:spcPts val="1200"/>
              </a:spcBef>
              <a:buFont typeface="Arial" panose="020B0604020202020204" pitchFamily="34" charset="0"/>
              <a:buChar char="•"/>
            </a:pPr>
            <a:r>
              <a:rPr lang="en-US" sz="2000" dirty="0"/>
              <a:t>Do well academically</a:t>
            </a:r>
          </a:p>
          <a:p>
            <a:pPr marL="342900" indent="-342900">
              <a:spcBef>
                <a:spcPts val="1200"/>
              </a:spcBef>
              <a:buFont typeface="Arial" panose="020B0604020202020204" pitchFamily="34" charset="0"/>
              <a:buChar char="•"/>
            </a:pPr>
            <a:r>
              <a:rPr lang="en-US" sz="2000" dirty="0">
                <a:solidFill>
                  <a:srgbClr val="FF0000"/>
                </a:solidFill>
              </a:rPr>
              <a:t>Undergraduate research </a:t>
            </a:r>
            <a:r>
              <a:rPr lang="en-US" sz="2000" dirty="0"/>
              <a:t>(locally and in REUs)</a:t>
            </a:r>
          </a:p>
          <a:p>
            <a:pPr marL="342900" indent="-342900">
              <a:spcBef>
                <a:spcPts val="1200"/>
              </a:spcBef>
              <a:buFont typeface="Arial" panose="020B0604020202020204" pitchFamily="34" charset="0"/>
              <a:buChar char="•"/>
            </a:pPr>
            <a:r>
              <a:rPr lang="en-US" sz="2000" dirty="0"/>
              <a:t>Get involved in SPS and other student organizations</a:t>
            </a:r>
          </a:p>
          <a:p>
            <a:pPr marL="342900" indent="-342900">
              <a:spcBef>
                <a:spcPts val="1200"/>
              </a:spcBef>
              <a:buFont typeface="Arial" panose="020B0604020202020204" pitchFamily="34" charset="0"/>
              <a:buChar char="•"/>
            </a:pPr>
            <a:r>
              <a:rPr lang="en-US" sz="2000" dirty="0"/>
              <a:t>Foster relationships with faculty for future letters of recommendation </a:t>
            </a:r>
          </a:p>
          <a:p>
            <a:pPr marL="342900" indent="-342900">
              <a:spcBef>
                <a:spcPts val="1200"/>
              </a:spcBef>
              <a:buFont typeface="Arial" panose="020B0604020202020204" pitchFamily="34" charset="0"/>
              <a:buChar char="•"/>
            </a:pPr>
            <a:r>
              <a:rPr lang="en-US" sz="2000" dirty="0"/>
              <a:t>Consider applying for Graduate Fellowships (NSF, DOD, Hertz, </a:t>
            </a:r>
            <a:r>
              <a:rPr lang="en-US" sz="2000" dirty="0" err="1"/>
              <a:t>etc</a:t>
            </a:r>
            <a:r>
              <a:rPr lang="en-US" sz="2000" dirty="0"/>
              <a:t>)</a:t>
            </a:r>
          </a:p>
        </p:txBody>
      </p:sp>
      <p:sp>
        <p:nvSpPr>
          <p:cNvPr id="3" name="Footer Placeholder 2">
            <a:extLst>
              <a:ext uri="{FF2B5EF4-FFF2-40B4-BE49-F238E27FC236}">
                <a16:creationId xmlns:a16="http://schemas.microsoft.com/office/drawing/2014/main" id="{5F97F783-DD90-4BCB-ABE3-C69F3498B1B9}"/>
              </a:ext>
            </a:extLst>
          </p:cNvPr>
          <p:cNvSpPr>
            <a:spLocks noGrp="1"/>
          </p:cNvSpPr>
          <p:nvPr>
            <p:ph type="ftr" sz="quarter" idx="3"/>
          </p:nvPr>
        </p:nvSpPr>
        <p:spPr/>
        <p:txBody>
          <a:bodyPr/>
          <a:lstStyle/>
          <a:p>
            <a:r>
              <a:rPr lang="en-US"/>
              <a:t>Missouri University of Science and Technology</a:t>
            </a:r>
            <a:endParaRPr lang="en-US" dirty="0"/>
          </a:p>
        </p:txBody>
      </p:sp>
      <p:pic>
        <p:nvPicPr>
          <p:cNvPr id="20" name="Picture Placeholder 19" descr="A group of people standing in a room&#10;&#10;Description automatically generated with medium confidence">
            <a:extLst>
              <a:ext uri="{FF2B5EF4-FFF2-40B4-BE49-F238E27FC236}">
                <a16:creationId xmlns:a16="http://schemas.microsoft.com/office/drawing/2014/main" id="{3FC5A59F-7A7E-40BD-A13E-4AF491E2CF7A}"/>
              </a:ext>
            </a:extLst>
          </p:cNvPr>
          <p:cNvPicPr>
            <a:picLocks noGrp="1" noChangeAspect="1"/>
          </p:cNvPicPr>
          <p:nvPr>
            <p:ph type="pic" sz="quarter" idx="15"/>
          </p:nvPr>
        </p:nvPicPr>
        <p:blipFill>
          <a:blip r:embed="rId2"/>
          <a:srcRect t="665" b="665"/>
          <a:stretch>
            <a:fillRect/>
          </a:stretch>
        </p:blipFill>
        <p:spPr>
          <a:xfrm>
            <a:off x="6010319" y="672981"/>
            <a:ext cx="3004747" cy="1919346"/>
          </a:xfrm>
        </p:spPr>
      </p:pic>
      <p:pic>
        <p:nvPicPr>
          <p:cNvPr id="24" name="Picture Placeholder 23" descr="A picture containing person, indoor&#10;&#10;Description automatically generated">
            <a:extLst>
              <a:ext uri="{FF2B5EF4-FFF2-40B4-BE49-F238E27FC236}">
                <a16:creationId xmlns:a16="http://schemas.microsoft.com/office/drawing/2014/main" id="{48C28F12-02F8-4AAA-AD76-48755091B873}"/>
              </a:ext>
            </a:extLst>
          </p:cNvPr>
          <p:cNvPicPr>
            <a:picLocks noGrp="1" noChangeAspect="1"/>
          </p:cNvPicPr>
          <p:nvPr>
            <p:ph type="pic" sz="quarter" idx="16"/>
          </p:nvPr>
        </p:nvPicPr>
        <p:blipFill>
          <a:blip r:embed="rId3"/>
          <a:srcRect t="20829" b="20829"/>
          <a:stretch>
            <a:fillRect/>
          </a:stretch>
        </p:blipFill>
        <p:spPr>
          <a:xfrm>
            <a:off x="7487392" y="2753459"/>
            <a:ext cx="1527673" cy="1336954"/>
          </a:xfrm>
        </p:spPr>
      </p:pic>
      <p:pic>
        <p:nvPicPr>
          <p:cNvPr id="17" name="Picture Placeholder 16" descr="A picture containing telescope, indoor&#10;&#10;Description automatically generated">
            <a:extLst>
              <a:ext uri="{FF2B5EF4-FFF2-40B4-BE49-F238E27FC236}">
                <a16:creationId xmlns:a16="http://schemas.microsoft.com/office/drawing/2014/main" id="{CEEDAE2C-1893-A50A-C7CF-DC7A5DEDF776}"/>
              </a:ext>
            </a:extLst>
          </p:cNvPr>
          <p:cNvPicPr>
            <a:picLocks noGrp="1" noChangeAspect="1"/>
          </p:cNvPicPr>
          <p:nvPr>
            <p:ph type="pic" sz="quarter" idx="14"/>
          </p:nvPr>
        </p:nvPicPr>
        <p:blipFill>
          <a:blip r:embed="rId4"/>
          <a:srcRect l="992" r="992"/>
          <a:stretch>
            <a:fillRect/>
          </a:stretch>
        </p:blipFill>
        <p:spPr>
          <a:xfrm>
            <a:off x="6010318" y="2746175"/>
            <a:ext cx="1340507" cy="1340506"/>
          </a:xfrm>
        </p:spPr>
      </p:pic>
    </p:spTree>
    <p:extLst>
      <p:ext uri="{BB962C8B-B14F-4D97-AF65-F5344CB8AC3E}">
        <p14:creationId xmlns:p14="http://schemas.microsoft.com/office/powerpoint/2010/main" val="1784894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9D4F22-C81D-4EEF-AF75-B89CDBF71CC5}"/>
              </a:ext>
            </a:extLst>
          </p:cNvPr>
          <p:cNvSpPr>
            <a:spLocks noGrp="1"/>
          </p:cNvSpPr>
          <p:nvPr>
            <p:ph type="ftr" sz="quarter" idx="3"/>
          </p:nvPr>
        </p:nvSpPr>
        <p:spPr/>
        <p:txBody>
          <a:bodyPr/>
          <a:lstStyle/>
          <a:p>
            <a:r>
              <a:rPr lang="en-US"/>
              <a:t>Missouri University of Science and Technology</a:t>
            </a:r>
            <a:endParaRPr lang="en-US" dirty="0"/>
          </a:p>
        </p:txBody>
      </p:sp>
      <p:sp>
        <p:nvSpPr>
          <p:cNvPr id="4" name="Content Placeholder 3">
            <a:extLst>
              <a:ext uri="{FF2B5EF4-FFF2-40B4-BE49-F238E27FC236}">
                <a16:creationId xmlns:a16="http://schemas.microsoft.com/office/drawing/2014/main" id="{CC47A3E9-04AE-429F-8346-C685FA2D2309}"/>
              </a:ext>
            </a:extLst>
          </p:cNvPr>
          <p:cNvSpPr>
            <a:spLocks noGrp="1"/>
          </p:cNvSpPr>
          <p:nvPr>
            <p:ph sz="quarter" idx="13"/>
          </p:nvPr>
        </p:nvSpPr>
        <p:spPr>
          <a:xfrm>
            <a:off x="439387" y="793376"/>
            <a:ext cx="8178560" cy="3523130"/>
          </a:xfrm>
        </p:spPr>
        <p:txBody>
          <a:bodyPr>
            <a:normAutofit fontScale="70000" lnSpcReduction="20000"/>
          </a:bodyPr>
          <a:lstStyle/>
          <a:p>
            <a:pPr marL="342900" indent="-342900">
              <a:spcBef>
                <a:spcPts val="1200"/>
              </a:spcBef>
              <a:buFont typeface="Arial" panose="020B0604020202020204" pitchFamily="34" charset="0"/>
              <a:buChar char="•"/>
            </a:pPr>
            <a:r>
              <a:rPr lang="en-US" dirty="0">
                <a:solidFill>
                  <a:srgbClr val="FF0000"/>
                </a:solidFill>
              </a:rPr>
              <a:t>Junior year and earlier</a:t>
            </a:r>
            <a:r>
              <a:rPr lang="en-US" dirty="0"/>
              <a:t>: Discussions with faculty about grad studies, undergraduate research, summer programs (REUs </a:t>
            </a:r>
            <a:r>
              <a:rPr lang="en-US" dirty="0" err="1"/>
              <a:t>etc</a:t>
            </a:r>
            <a:r>
              <a:rPr lang="en-US" dirty="0"/>
              <a:t>)</a:t>
            </a:r>
          </a:p>
          <a:p>
            <a:pPr marL="342900" indent="-342900">
              <a:spcBef>
                <a:spcPts val="1200"/>
              </a:spcBef>
              <a:buFont typeface="Arial" panose="020B0604020202020204" pitchFamily="34" charset="0"/>
              <a:buChar char="•"/>
            </a:pPr>
            <a:r>
              <a:rPr lang="en-US" dirty="0">
                <a:solidFill>
                  <a:srgbClr val="FF0000"/>
                </a:solidFill>
              </a:rPr>
              <a:t>Summer between junior and senior years</a:t>
            </a:r>
            <a:r>
              <a:rPr lang="en-US" dirty="0"/>
              <a:t>: Decide whether or not and when to take GRE, start collecting info on graduate programs and fellowship opportunities</a:t>
            </a:r>
          </a:p>
          <a:p>
            <a:pPr marL="342900" indent="-342900">
              <a:spcBef>
                <a:spcPts val="1200"/>
              </a:spcBef>
              <a:buFont typeface="Arial" panose="020B0604020202020204" pitchFamily="34" charset="0"/>
              <a:buChar char="•"/>
            </a:pPr>
            <a:r>
              <a:rPr lang="en-US" dirty="0">
                <a:solidFill>
                  <a:srgbClr val="FF0000"/>
                </a:solidFill>
              </a:rPr>
              <a:t>Fall semester of senior year: </a:t>
            </a:r>
            <a:r>
              <a:rPr lang="en-US" dirty="0"/>
              <a:t>Ask faculty for letters at beginning of fall term, have application materials ready by mid-November, take GRE, send applications</a:t>
            </a:r>
          </a:p>
          <a:p>
            <a:pPr marL="342900" indent="-342900">
              <a:spcBef>
                <a:spcPts val="1200"/>
              </a:spcBef>
              <a:buFont typeface="Arial" panose="020B0604020202020204" pitchFamily="34" charset="0"/>
              <a:buChar char="•"/>
            </a:pPr>
            <a:r>
              <a:rPr lang="en-US" dirty="0">
                <a:solidFill>
                  <a:srgbClr val="FF0000"/>
                </a:solidFill>
              </a:rPr>
              <a:t>Spring semester of senior year:</a:t>
            </a:r>
            <a:r>
              <a:rPr lang="en-US" dirty="0"/>
              <a:t> Watch for confirmations that application materials and letters have been received, consider visiting schools on your list, compare acceptances/offers of support that you receive</a:t>
            </a:r>
          </a:p>
          <a:p>
            <a:pPr marL="342900" indent="-342900">
              <a:spcBef>
                <a:spcPts val="1200"/>
              </a:spcBef>
              <a:buFont typeface="Arial" panose="020B0604020202020204" pitchFamily="34" charset="0"/>
              <a:buChar char="•"/>
            </a:pPr>
            <a:r>
              <a:rPr lang="en-US" dirty="0"/>
              <a:t>Deadline for acceptance usually April 15 (April 15 resolution)</a:t>
            </a:r>
          </a:p>
        </p:txBody>
      </p:sp>
      <p:sp>
        <p:nvSpPr>
          <p:cNvPr id="5" name="Title 4">
            <a:extLst>
              <a:ext uri="{FF2B5EF4-FFF2-40B4-BE49-F238E27FC236}">
                <a16:creationId xmlns:a16="http://schemas.microsoft.com/office/drawing/2014/main" id="{4EFA607A-8825-4663-B804-51D56238CCE6}"/>
              </a:ext>
            </a:extLst>
          </p:cNvPr>
          <p:cNvSpPr>
            <a:spLocks noGrp="1"/>
          </p:cNvSpPr>
          <p:nvPr>
            <p:ph type="title"/>
          </p:nvPr>
        </p:nvSpPr>
        <p:spPr/>
        <p:txBody>
          <a:bodyPr/>
          <a:lstStyle/>
          <a:p>
            <a:r>
              <a:rPr lang="en-US" dirty="0"/>
              <a:t>Timetable</a:t>
            </a:r>
          </a:p>
        </p:txBody>
      </p:sp>
    </p:spTree>
    <p:extLst>
      <p:ext uri="{BB962C8B-B14F-4D97-AF65-F5344CB8AC3E}">
        <p14:creationId xmlns:p14="http://schemas.microsoft.com/office/powerpoint/2010/main" val="2341902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9D4F22-C81D-4EEF-AF75-B89CDBF71CC5}"/>
              </a:ext>
            </a:extLst>
          </p:cNvPr>
          <p:cNvSpPr>
            <a:spLocks noGrp="1"/>
          </p:cNvSpPr>
          <p:nvPr>
            <p:ph type="ftr" sz="quarter" idx="3"/>
          </p:nvPr>
        </p:nvSpPr>
        <p:spPr/>
        <p:txBody>
          <a:bodyPr/>
          <a:lstStyle/>
          <a:p>
            <a:r>
              <a:rPr lang="en-US"/>
              <a:t>Missouri University of Science and Technology</a:t>
            </a:r>
            <a:endParaRPr lang="en-US" dirty="0"/>
          </a:p>
        </p:txBody>
      </p:sp>
      <p:sp>
        <p:nvSpPr>
          <p:cNvPr id="4" name="Content Placeholder 3">
            <a:extLst>
              <a:ext uri="{FF2B5EF4-FFF2-40B4-BE49-F238E27FC236}">
                <a16:creationId xmlns:a16="http://schemas.microsoft.com/office/drawing/2014/main" id="{CC47A3E9-04AE-429F-8346-C685FA2D2309}"/>
              </a:ext>
            </a:extLst>
          </p:cNvPr>
          <p:cNvSpPr>
            <a:spLocks noGrp="1"/>
          </p:cNvSpPr>
          <p:nvPr>
            <p:ph sz="quarter" idx="13"/>
          </p:nvPr>
        </p:nvSpPr>
        <p:spPr>
          <a:xfrm>
            <a:off x="439386" y="1015340"/>
            <a:ext cx="8357615" cy="3249564"/>
          </a:xfrm>
        </p:spPr>
        <p:txBody>
          <a:bodyPr>
            <a:normAutofit lnSpcReduction="10000"/>
          </a:bodyPr>
          <a:lstStyle/>
          <a:p>
            <a:pPr marL="342900" indent="-342900">
              <a:spcBef>
                <a:spcPts val="1200"/>
              </a:spcBef>
              <a:buFont typeface="Arial" panose="020B0604020202020204" pitchFamily="34" charset="0"/>
              <a:buChar char="•"/>
            </a:pPr>
            <a:r>
              <a:rPr lang="en-US" dirty="0">
                <a:hlinkClick r:id="rId2"/>
              </a:rPr>
              <a:t>https://www.aapt.org/Resources/upload/Planning-for-Graduate-Studies-PDF.pdf</a:t>
            </a:r>
            <a:endParaRPr lang="en-US" dirty="0"/>
          </a:p>
          <a:p>
            <a:pPr marL="342900" indent="-342900">
              <a:spcBef>
                <a:spcPts val="1200"/>
              </a:spcBef>
              <a:buFont typeface="Arial" panose="020B0604020202020204" pitchFamily="34" charset="0"/>
              <a:buChar char="•"/>
            </a:pPr>
            <a:r>
              <a:rPr lang="en-US" dirty="0">
                <a:hlinkClick r:id="rId3"/>
              </a:rPr>
              <a:t>https://www.aps.org/webinars/</a:t>
            </a:r>
            <a:endParaRPr lang="en-US" dirty="0"/>
          </a:p>
          <a:p>
            <a:pPr marL="342900" indent="-342900">
              <a:spcBef>
                <a:spcPts val="1200"/>
              </a:spcBef>
              <a:buFont typeface="Arial" panose="020B0604020202020204" pitchFamily="34" charset="0"/>
              <a:buChar char="•"/>
            </a:pPr>
            <a:r>
              <a:rPr lang="en-US" dirty="0">
                <a:hlinkClick r:id="rId4"/>
              </a:rPr>
              <a:t>https://aps.org/careers/guidance/webinars/gradus.cfm</a:t>
            </a:r>
            <a:endParaRPr lang="en-US" dirty="0"/>
          </a:p>
          <a:p>
            <a:pPr marL="342900" indent="-342900" eaLnBrk="1" hangingPunct="1">
              <a:buFont typeface="Arial" panose="020B0604020202020204" pitchFamily="34" charset="0"/>
              <a:buChar char="•"/>
              <a:defRPr/>
            </a:pPr>
            <a:r>
              <a:rPr lang="en-US" sz="2400" dirty="0">
                <a:latin typeface="Arial" charset="0"/>
                <a:hlinkClick r:id="rId5"/>
              </a:rPr>
              <a:t>https://docs.google.com/spreadsheets/d/19UhYToXOPZkZ3CM469ru3Uwk4584CmzZyAVVwQJJcyc/edit#gid=0</a:t>
            </a:r>
            <a:r>
              <a:rPr lang="en-US" sz="2400" dirty="0">
                <a:latin typeface="Arial" charset="0"/>
              </a:rPr>
              <a:t> (list of institutions and GRE requirements)</a:t>
            </a:r>
          </a:p>
        </p:txBody>
      </p:sp>
      <p:sp>
        <p:nvSpPr>
          <p:cNvPr id="5" name="Title 4">
            <a:extLst>
              <a:ext uri="{FF2B5EF4-FFF2-40B4-BE49-F238E27FC236}">
                <a16:creationId xmlns:a16="http://schemas.microsoft.com/office/drawing/2014/main" id="{4EFA607A-8825-4663-B804-51D56238CCE6}"/>
              </a:ext>
            </a:extLst>
          </p:cNvPr>
          <p:cNvSpPr>
            <a:spLocks noGrp="1"/>
          </p:cNvSpPr>
          <p:nvPr>
            <p:ph type="title"/>
          </p:nvPr>
        </p:nvSpPr>
        <p:spPr/>
        <p:txBody>
          <a:bodyPr/>
          <a:lstStyle/>
          <a:p>
            <a:r>
              <a:rPr lang="en-US" dirty="0"/>
              <a:t>Additional Resources</a:t>
            </a:r>
          </a:p>
        </p:txBody>
      </p:sp>
    </p:spTree>
    <p:extLst>
      <p:ext uri="{BB962C8B-B14F-4D97-AF65-F5344CB8AC3E}">
        <p14:creationId xmlns:p14="http://schemas.microsoft.com/office/powerpoint/2010/main" val="1602027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9D4F22-C81D-4EEF-AF75-B89CDBF71CC5}"/>
              </a:ext>
            </a:extLst>
          </p:cNvPr>
          <p:cNvSpPr>
            <a:spLocks noGrp="1"/>
          </p:cNvSpPr>
          <p:nvPr>
            <p:ph type="ftr" sz="quarter" idx="3"/>
          </p:nvPr>
        </p:nvSpPr>
        <p:spPr/>
        <p:txBody>
          <a:bodyPr/>
          <a:lstStyle/>
          <a:p>
            <a:r>
              <a:rPr lang="en-US"/>
              <a:t>Missouri University of Science and Technology</a:t>
            </a:r>
            <a:endParaRPr lang="en-US" dirty="0"/>
          </a:p>
        </p:txBody>
      </p:sp>
      <p:sp>
        <p:nvSpPr>
          <p:cNvPr id="4" name="Content Placeholder 3">
            <a:extLst>
              <a:ext uri="{FF2B5EF4-FFF2-40B4-BE49-F238E27FC236}">
                <a16:creationId xmlns:a16="http://schemas.microsoft.com/office/drawing/2014/main" id="{CC47A3E9-04AE-429F-8346-C685FA2D2309}"/>
              </a:ext>
            </a:extLst>
          </p:cNvPr>
          <p:cNvSpPr>
            <a:spLocks noGrp="1"/>
          </p:cNvSpPr>
          <p:nvPr>
            <p:ph sz="quarter" idx="13"/>
          </p:nvPr>
        </p:nvSpPr>
        <p:spPr>
          <a:xfrm>
            <a:off x="439386" y="1015340"/>
            <a:ext cx="8357615" cy="3249564"/>
          </a:xfrm>
        </p:spPr>
        <p:txBody>
          <a:bodyPr>
            <a:normAutofit/>
          </a:bodyPr>
          <a:lstStyle/>
          <a:p>
            <a:pPr marL="342900" indent="-342900">
              <a:spcBef>
                <a:spcPts val="1200"/>
              </a:spcBef>
              <a:buFont typeface="Arial" panose="020B0604020202020204" pitchFamily="34" charset="0"/>
              <a:buChar char="•"/>
            </a:pPr>
            <a:r>
              <a:rPr lang="en-US" sz="2400" dirty="0">
                <a:latin typeface="Arial" charset="0"/>
              </a:rPr>
              <a:t>General GRE is available at Rolla Testing Center</a:t>
            </a:r>
          </a:p>
          <a:p>
            <a:pPr marL="342900" indent="-342900">
              <a:spcBef>
                <a:spcPts val="1200"/>
              </a:spcBef>
              <a:buFont typeface="Arial" panose="020B0604020202020204" pitchFamily="34" charset="0"/>
              <a:buChar char="•"/>
            </a:pPr>
            <a:r>
              <a:rPr lang="en-US" sz="2400" dirty="0">
                <a:latin typeface="Arial" charset="0"/>
              </a:rPr>
              <a:t>Registration fee is $220</a:t>
            </a:r>
          </a:p>
          <a:p>
            <a:pPr marL="342900" indent="-342900">
              <a:spcBef>
                <a:spcPts val="1200"/>
              </a:spcBef>
              <a:buFont typeface="Arial" panose="020B0604020202020204" pitchFamily="34" charset="0"/>
              <a:buChar char="•"/>
            </a:pPr>
            <a:r>
              <a:rPr lang="en-US" sz="2400" dirty="0">
                <a:latin typeface="Arial" charset="0"/>
              </a:rPr>
              <a:t>Included in fee are free reports to 4 graduate programs (additional reports are $35 each)</a:t>
            </a:r>
          </a:p>
          <a:p>
            <a:pPr marL="342900" indent="-342900">
              <a:spcBef>
                <a:spcPts val="1200"/>
              </a:spcBef>
              <a:buFont typeface="Arial" panose="020B0604020202020204" pitchFamily="34" charset="0"/>
              <a:buChar char="•"/>
            </a:pPr>
            <a:r>
              <a:rPr lang="en-US" sz="2400" dirty="0">
                <a:latin typeface="Arial" charset="0"/>
              </a:rPr>
              <a:t>Information and Registration Bulletin at http://www.ets.org/gre/revised_general/about</a:t>
            </a:r>
          </a:p>
          <a:p>
            <a:pPr marL="342900" indent="-342900">
              <a:spcBef>
                <a:spcPts val="1200"/>
              </a:spcBef>
              <a:buFont typeface="Arial" panose="020B0604020202020204" pitchFamily="34" charset="0"/>
              <a:buChar char="•"/>
            </a:pPr>
            <a:endParaRPr lang="en-US" sz="2400" dirty="0">
              <a:latin typeface="Arial" charset="0"/>
            </a:endParaRPr>
          </a:p>
        </p:txBody>
      </p:sp>
      <p:sp>
        <p:nvSpPr>
          <p:cNvPr id="5" name="Title 4">
            <a:extLst>
              <a:ext uri="{FF2B5EF4-FFF2-40B4-BE49-F238E27FC236}">
                <a16:creationId xmlns:a16="http://schemas.microsoft.com/office/drawing/2014/main" id="{4EFA607A-8825-4663-B804-51D56238CCE6}"/>
              </a:ext>
            </a:extLst>
          </p:cNvPr>
          <p:cNvSpPr>
            <a:spLocks noGrp="1"/>
          </p:cNvSpPr>
          <p:nvPr>
            <p:ph type="title"/>
          </p:nvPr>
        </p:nvSpPr>
        <p:spPr/>
        <p:txBody>
          <a:bodyPr/>
          <a:lstStyle/>
          <a:p>
            <a:r>
              <a:rPr lang="en-US" dirty="0"/>
              <a:t>Graduate Record Examination (GRE)</a:t>
            </a:r>
          </a:p>
        </p:txBody>
      </p:sp>
    </p:spTree>
    <p:extLst>
      <p:ext uri="{BB962C8B-B14F-4D97-AF65-F5344CB8AC3E}">
        <p14:creationId xmlns:p14="http://schemas.microsoft.com/office/powerpoint/2010/main" val="1372802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9D4F22-C81D-4EEF-AF75-B89CDBF71CC5}"/>
              </a:ext>
            </a:extLst>
          </p:cNvPr>
          <p:cNvSpPr>
            <a:spLocks noGrp="1"/>
          </p:cNvSpPr>
          <p:nvPr>
            <p:ph type="ftr" sz="quarter" idx="3"/>
          </p:nvPr>
        </p:nvSpPr>
        <p:spPr/>
        <p:txBody>
          <a:bodyPr/>
          <a:lstStyle/>
          <a:p>
            <a:r>
              <a:rPr lang="en-US"/>
              <a:t>Missouri University of Science and Technology</a:t>
            </a:r>
            <a:endParaRPr lang="en-US" dirty="0"/>
          </a:p>
        </p:txBody>
      </p:sp>
      <p:sp>
        <p:nvSpPr>
          <p:cNvPr id="4" name="Content Placeholder 3">
            <a:extLst>
              <a:ext uri="{FF2B5EF4-FFF2-40B4-BE49-F238E27FC236}">
                <a16:creationId xmlns:a16="http://schemas.microsoft.com/office/drawing/2014/main" id="{CC47A3E9-04AE-429F-8346-C685FA2D2309}"/>
              </a:ext>
            </a:extLst>
          </p:cNvPr>
          <p:cNvSpPr>
            <a:spLocks noGrp="1"/>
          </p:cNvSpPr>
          <p:nvPr>
            <p:ph sz="quarter" idx="13"/>
          </p:nvPr>
        </p:nvSpPr>
        <p:spPr>
          <a:xfrm>
            <a:off x="439386" y="1015340"/>
            <a:ext cx="8357615" cy="3249564"/>
          </a:xfrm>
        </p:spPr>
        <p:txBody>
          <a:bodyPr>
            <a:normAutofit fontScale="62500" lnSpcReduction="20000"/>
          </a:bodyPr>
          <a:lstStyle/>
          <a:p>
            <a:pPr marL="342900" indent="-342900">
              <a:spcBef>
                <a:spcPts val="1200"/>
              </a:spcBef>
              <a:buFont typeface="Arial" panose="020B0604020202020204" pitchFamily="34" charset="0"/>
              <a:buChar char="•"/>
            </a:pPr>
            <a:r>
              <a:rPr lang="en-US" sz="2400" dirty="0">
                <a:solidFill>
                  <a:srgbClr val="FF0000"/>
                </a:solidFill>
                <a:latin typeface="Arial" charset="0"/>
              </a:rPr>
              <a:t>Verbal Reasoning </a:t>
            </a:r>
            <a:r>
              <a:rPr lang="en-US" sz="2400" dirty="0">
                <a:latin typeface="Arial" charset="0"/>
              </a:rPr>
              <a:t>- measures your ability to understand what you read and how you apply your reasoning skills.</a:t>
            </a:r>
          </a:p>
          <a:p>
            <a:pPr marL="342900" indent="-342900">
              <a:spcBef>
                <a:spcPts val="1200"/>
              </a:spcBef>
              <a:buFont typeface="Arial" panose="020B0604020202020204" pitchFamily="34" charset="0"/>
              <a:buChar char="•"/>
            </a:pPr>
            <a:r>
              <a:rPr lang="en-US" sz="2400" dirty="0">
                <a:solidFill>
                  <a:srgbClr val="FF0000"/>
                </a:solidFill>
                <a:latin typeface="Arial" charset="0"/>
              </a:rPr>
              <a:t>Quantitative Reasoning </a:t>
            </a:r>
            <a:r>
              <a:rPr lang="en-US" sz="2400" dirty="0">
                <a:latin typeface="Arial" charset="0"/>
              </a:rPr>
              <a:t>- measures your ability to understand quantitative information, interpret and analyze quantitative information, solve problems using mathematical models, apply basic mathematical skills and elementary mathematical concepts of arithmetic, algebra, geometry, probability and statistics. </a:t>
            </a:r>
          </a:p>
          <a:p>
            <a:pPr marL="342900" indent="-342900">
              <a:spcBef>
                <a:spcPts val="1200"/>
              </a:spcBef>
              <a:buFont typeface="Arial" panose="020B0604020202020204" pitchFamily="34" charset="0"/>
              <a:buChar char="•"/>
            </a:pPr>
            <a:r>
              <a:rPr lang="en-US" sz="2400" dirty="0">
                <a:solidFill>
                  <a:srgbClr val="FF0000"/>
                </a:solidFill>
                <a:latin typeface="Arial" charset="0"/>
              </a:rPr>
              <a:t>Analytical Writing </a:t>
            </a:r>
            <a:r>
              <a:rPr lang="en-US" sz="2400" dirty="0">
                <a:latin typeface="Arial" charset="0"/>
              </a:rPr>
              <a:t>- measures your ability to articulate complex ideas clearly and effectively, support ideas with relevant reasons and examples, examine claims and accompanying evidence, sustain a well-focused, coherent discussion, control the elements of standard written English</a:t>
            </a:r>
          </a:p>
          <a:p>
            <a:pPr marL="342900" indent="-342900">
              <a:spcBef>
                <a:spcPts val="1200"/>
              </a:spcBef>
              <a:buFont typeface="Arial" panose="020B0604020202020204" pitchFamily="34" charset="0"/>
              <a:buChar char="•"/>
            </a:pPr>
            <a:r>
              <a:rPr lang="en-US" sz="2400" dirty="0">
                <a:latin typeface="Arial" charset="0"/>
              </a:rPr>
              <a:t>Example questions and free test prep material at http://www.ets.org/gre/revised_general/about/content/</a:t>
            </a:r>
          </a:p>
          <a:p>
            <a:pPr marL="342900" indent="-342900">
              <a:spcBef>
                <a:spcPts val="1200"/>
              </a:spcBef>
              <a:buFont typeface="Arial" panose="020B0604020202020204" pitchFamily="34" charset="0"/>
              <a:buChar char="•"/>
            </a:pPr>
            <a:endParaRPr lang="en-US" sz="2400" dirty="0">
              <a:latin typeface="Arial" charset="0"/>
            </a:endParaRPr>
          </a:p>
        </p:txBody>
      </p:sp>
      <p:sp>
        <p:nvSpPr>
          <p:cNvPr id="5" name="Title 4">
            <a:extLst>
              <a:ext uri="{FF2B5EF4-FFF2-40B4-BE49-F238E27FC236}">
                <a16:creationId xmlns:a16="http://schemas.microsoft.com/office/drawing/2014/main" id="{4EFA607A-8825-4663-B804-51D56238CCE6}"/>
              </a:ext>
            </a:extLst>
          </p:cNvPr>
          <p:cNvSpPr>
            <a:spLocks noGrp="1"/>
          </p:cNvSpPr>
          <p:nvPr>
            <p:ph type="title"/>
          </p:nvPr>
        </p:nvSpPr>
        <p:spPr/>
        <p:txBody>
          <a:bodyPr/>
          <a:lstStyle/>
          <a:p>
            <a:r>
              <a:rPr lang="en-US" dirty="0"/>
              <a:t>Preparing for general GRE</a:t>
            </a:r>
          </a:p>
        </p:txBody>
      </p:sp>
    </p:spTree>
    <p:extLst>
      <p:ext uri="{BB962C8B-B14F-4D97-AF65-F5344CB8AC3E}">
        <p14:creationId xmlns:p14="http://schemas.microsoft.com/office/powerpoint/2010/main" val="2769012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0114-A758-46BF-A44C-1F014F7D05E1}"/>
              </a:ext>
            </a:extLst>
          </p:cNvPr>
          <p:cNvSpPr>
            <a:spLocks noGrp="1"/>
          </p:cNvSpPr>
          <p:nvPr>
            <p:ph type="title"/>
          </p:nvPr>
        </p:nvSpPr>
        <p:spPr/>
        <p:txBody>
          <a:bodyPr/>
          <a:lstStyle/>
          <a:p>
            <a:r>
              <a:rPr lang="en-US" dirty="0"/>
              <a:t>Why go to physics graduate school?</a:t>
            </a:r>
          </a:p>
        </p:txBody>
      </p:sp>
      <p:sp>
        <p:nvSpPr>
          <p:cNvPr id="3" name="Content Placeholder 2">
            <a:extLst>
              <a:ext uri="{FF2B5EF4-FFF2-40B4-BE49-F238E27FC236}">
                <a16:creationId xmlns:a16="http://schemas.microsoft.com/office/drawing/2014/main" id="{8C651DDC-0585-4D29-8235-B3A406AFA2C8}"/>
              </a:ext>
            </a:extLst>
          </p:cNvPr>
          <p:cNvSpPr>
            <a:spLocks noGrp="1"/>
          </p:cNvSpPr>
          <p:nvPr>
            <p:ph idx="1"/>
          </p:nvPr>
        </p:nvSpPr>
        <p:spPr>
          <a:xfrm>
            <a:off x="393192" y="1129786"/>
            <a:ext cx="8275887" cy="2999651"/>
          </a:xfrm>
        </p:spPr>
        <p:txBody>
          <a:bodyPr>
            <a:normAutofit lnSpcReduction="10000"/>
          </a:bodyPr>
          <a:lstStyle/>
          <a:p>
            <a:pPr marL="457200" indent="-457200">
              <a:spcBef>
                <a:spcPts val="1200"/>
              </a:spcBef>
              <a:buFont typeface="Arial" panose="020B0604020202020204" pitchFamily="34" charset="0"/>
              <a:buChar char="•"/>
            </a:pPr>
            <a:r>
              <a:rPr lang="en-US" dirty="0"/>
              <a:t>Academic career: teaching/research job at college or university</a:t>
            </a:r>
          </a:p>
          <a:p>
            <a:pPr marL="457200" indent="-457200">
              <a:spcBef>
                <a:spcPts val="1200"/>
              </a:spcBef>
              <a:buFont typeface="Arial" panose="020B0604020202020204" pitchFamily="34" charset="0"/>
              <a:buChar char="•"/>
            </a:pPr>
            <a:r>
              <a:rPr lang="en-US" dirty="0"/>
              <a:t>Research career at national lab or government agency</a:t>
            </a:r>
          </a:p>
          <a:p>
            <a:pPr marL="457200" indent="-457200">
              <a:spcBef>
                <a:spcPts val="1200"/>
              </a:spcBef>
              <a:buFont typeface="Arial" panose="020B0604020202020204" pitchFamily="34" charset="0"/>
              <a:buChar char="•"/>
            </a:pPr>
            <a:r>
              <a:rPr lang="en-US" dirty="0"/>
              <a:t>Research/development career in private sector (industry, health care, finance, </a:t>
            </a:r>
            <a:r>
              <a:rPr lang="en-US" dirty="0" err="1"/>
              <a:t>etc</a:t>
            </a:r>
            <a:r>
              <a:rPr lang="en-US" dirty="0"/>
              <a:t>)</a:t>
            </a:r>
          </a:p>
          <a:p>
            <a:pPr>
              <a:spcBef>
                <a:spcPts val="1200"/>
              </a:spcBef>
              <a:buNone/>
            </a:pPr>
            <a:r>
              <a:rPr lang="en-US" dirty="0">
                <a:solidFill>
                  <a:srgbClr val="FF0000"/>
                </a:solidFill>
              </a:rPr>
              <a:t>Do it for the right reasons! Earning the largest possible amount of money is not one of them!</a:t>
            </a:r>
          </a:p>
        </p:txBody>
      </p:sp>
      <p:sp>
        <p:nvSpPr>
          <p:cNvPr id="4" name="Footer Placeholder 3">
            <a:extLst>
              <a:ext uri="{FF2B5EF4-FFF2-40B4-BE49-F238E27FC236}">
                <a16:creationId xmlns:a16="http://schemas.microsoft.com/office/drawing/2014/main" id="{3C9619C2-885B-4959-B9E7-F4818BFF2764}"/>
              </a:ext>
            </a:extLst>
          </p:cNvPr>
          <p:cNvSpPr>
            <a:spLocks noGrp="1"/>
          </p:cNvSpPr>
          <p:nvPr>
            <p:ph type="ftr" sz="quarter" idx="3"/>
          </p:nvPr>
        </p:nvSpPr>
        <p:spPr/>
        <p:txBody>
          <a:bodyPr/>
          <a:lstStyle/>
          <a:p>
            <a:r>
              <a:rPr lang="en-US"/>
              <a:t>Missouri University of Science and Technology</a:t>
            </a:r>
            <a:endParaRPr lang="en-US" dirty="0"/>
          </a:p>
        </p:txBody>
      </p:sp>
    </p:spTree>
    <p:extLst>
      <p:ext uri="{BB962C8B-B14F-4D97-AF65-F5344CB8AC3E}">
        <p14:creationId xmlns:p14="http://schemas.microsoft.com/office/powerpoint/2010/main" val="3039056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9D4F22-C81D-4EEF-AF75-B89CDBF71CC5}"/>
              </a:ext>
            </a:extLst>
          </p:cNvPr>
          <p:cNvSpPr>
            <a:spLocks noGrp="1"/>
          </p:cNvSpPr>
          <p:nvPr>
            <p:ph type="ftr" sz="quarter" idx="3"/>
          </p:nvPr>
        </p:nvSpPr>
        <p:spPr/>
        <p:txBody>
          <a:bodyPr/>
          <a:lstStyle/>
          <a:p>
            <a:r>
              <a:rPr lang="en-US"/>
              <a:t>Missouri University of Science and Technology</a:t>
            </a:r>
            <a:endParaRPr lang="en-US" dirty="0"/>
          </a:p>
        </p:txBody>
      </p:sp>
      <p:sp>
        <p:nvSpPr>
          <p:cNvPr id="4" name="Content Placeholder 3">
            <a:extLst>
              <a:ext uri="{FF2B5EF4-FFF2-40B4-BE49-F238E27FC236}">
                <a16:creationId xmlns:a16="http://schemas.microsoft.com/office/drawing/2014/main" id="{CC47A3E9-04AE-429F-8346-C685FA2D2309}"/>
              </a:ext>
            </a:extLst>
          </p:cNvPr>
          <p:cNvSpPr>
            <a:spLocks noGrp="1"/>
          </p:cNvSpPr>
          <p:nvPr>
            <p:ph sz="quarter" idx="13"/>
          </p:nvPr>
        </p:nvSpPr>
        <p:spPr>
          <a:xfrm>
            <a:off x="439386" y="1015340"/>
            <a:ext cx="8357615" cy="3249564"/>
          </a:xfrm>
        </p:spPr>
        <p:txBody>
          <a:bodyPr>
            <a:normAutofit fontScale="92500" lnSpcReduction="20000"/>
          </a:bodyPr>
          <a:lstStyle/>
          <a:p>
            <a:pPr marL="342900" indent="-342900">
              <a:spcBef>
                <a:spcPts val="1200"/>
              </a:spcBef>
              <a:buFont typeface="Arial" panose="020B0604020202020204" pitchFamily="34" charset="0"/>
              <a:buChar char="•"/>
            </a:pPr>
            <a:r>
              <a:rPr lang="en-US" sz="2400" dirty="0">
                <a:latin typeface="Arial" charset="0"/>
              </a:rPr>
              <a:t>Available at MSU</a:t>
            </a:r>
            <a:r>
              <a:rPr lang="en-US" dirty="0">
                <a:latin typeface="Arial" charset="0"/>
              </a:rPr>
              <a:t> (Springfield), perhaps S&amp;T?</a:t>
            </a:r>
            <a:endParaRPr lang="en-US" sz="2400" dirty="0">
              <a:latin typeface="Arial" charset="0"/>
            </a:endParaRPr>
          </a:p>
          <a:p>
            <a:pPr marL="342900" indent="-342900">
              <a:spcBef>
                <a:spcPts val="1200"/>
              </a:spcBef>
              <a:buFont typeface="Arial" panose="020B0604020202020204" pitchFamily="34" charset="0"/>
              <a:buChar char="•"/>
            </a:pPr>
            <a:r>
              <a:rPr lang="en-US" sz="2400" dirty="0">
                <a:latin typeface="Arial" charset="0"/>
              </a:rPr>
              <a:t>Subject GRE available Sept. , Oct. , and April</a:t>
            </a:r>
          </a:p>
          <a:p>
            <a:pPr marL="342900" indent="-342900">
              <a:spcBef>
                <a:spcPts val="1200"/>
              </a:spcBef>
              <a:buFont typeface="Arial" panose="020B0604020202020204" pitchFamily="34" charset="0"/>
              <a:buChar char="•"/>
            </a:pPr>
            <a:r>
              <a:rPr lang="en-US" sz="2400" dirty="0">
                <a:latin typeface="Arial" charset="0"/>
              </a:rPr>
              <a:t>Registration deadline ~1 month prior to exam</a:t>
            </a:r>
          </a:p>
          <a:p>
            <a:pPr marL="342900" indent="-342900">
              <a:spcBef>
                <a:spcPts val="1200"/>
              </a:spcBef>
              <a:buFont typeface="Arial" panose="020B0604020202020204" pitchFamily="34" charset="0"/>
              <a:buChar char="•"/>
            </a:pPr>
            <a:r>
              <a:rPr lang="en-US" sz="2400" dirty="0">
                <a:latin typeface="Arial" charset="0"/>
              </a:rPr>
              <a:t>Registration  fee is $150</a:t>
            </a:r>
          </a:p>
          <a:p>
            <a:pPr marL="342900" indent="-342900">
              <a:spcBef>
                <a:spcPts val="1200"/>
              </a:spcBef>
              <a:buFont typeface="Arial" panose="020B0604020202020204" pitchFamily="34" charset="0"/>
              <a:buChar char="•"/>
            </a:pPr>
            <a:r>
              <a:rPr lang="en-US" sz="2400" dirty="0">
                <a:latin typeface="Arial" charset="0"/>
              </a:rPr>
              <a:t>Included in fee are free reports to 4 graduate programs (additional reports are $35 each)</a:t>
            </a:r>
          </a:p>
          <a:p>
            <a:pPr marL="342900" indent="-342900">
              <a:spcBef>
                <a:spcPts val="1200"/>
              </a:spcBef>
              <a:buFont typeface="Arial" panose="020B0604020202020204" pitchFamily="34" charset="0"/>
              <a:buChar char="•"/>
            </a:pPr>
            <a:r>
              <a:rPr lang="en-US" sz="2400" dirty="0">
                <a:latin typeface="Arial" charset="0"/>
              </a:rPr>
              <a:t>https://www.ets.org/gre/test-takers/subject-tests/about.html</a:t>
            </a:r>
          </a:p>
          <a:p>
            <a:pPr marL="342900" indent="-342900">
              <a:spcBef>
                <a:spcPts val="1200"/>
              </a:spcBef>
              <a:buFont typeface="Arial" panose="020B0604020202020204" pitchFamily="34" charset="0"/>
              <a:buChar char="•"/>
            </a:pPr>
            <a:endParaRPr lang="en-US" sz="2400" dirty="0">
              <a:latin typeface="Arial" charset="0"/>
            </a:endParaRPr>
          </a:p>
        </p:txBody>
      </p:sp>
      <p:sp>
        <p:nvSpPr>
          <p:cNvPr id="5" name="Title 4">
            <a:extLst>
              <a:ext uri="{FF2B5EF4-FFF2-40B4-BE49-F238E27FC236}">
                <a16:creationId xmlns:a16="http://schemas.microsoft.com/office/drawing/2014/main" id="{4EFA607A-8825-4663-B804-51D56238CCE6}"/>
              </a:ext>
            </a:extLst>
          </p:cNvPr>
          <p:cNvSpPr>
            <a:spLocks noGrp="1"/>
          </p:cNvSpPr>
          <p:nvPr>
            <p:ph type="title"/>
          </p:nvPr>
        </p:nvSpPr>
        <p:spPr/>
        <p:txBody>
          <a:bodyPr/>
          <a:lstStyle/>
          <a:p>
            <a:r>
              <a:rPr lang="en-US" dirty="0"/>
              <a:t>Subject GRE - Physics</a:t>
            </a:r>
          </a:p>
        </p:txBody>
      </p:sp>
    </p:spTree>
    <p:extLst>
      <p:ext uri="{BB962C8B-B14F-4D97-AF65-F5344CB8AC3E}">
        <p14:creationId xmlns:p14="http://schemas.microsoft.com/office/powerpoint/2010/main" val="3132134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9D4F22-C81D-4EEF-AF75-B89CDBF71CC5}"/>
              </a:ext>
            </a:extLst>
          </p:cNvPr>
          <p:cNvSpPr>
            <a:spLocks noGrp="1"/>
          </p:cNvSpPr>
          <p:nvPr>
            <p:ph type="ftr" sz="quarter" idx="3"/>
          </p:nvPr>
        </p:nvSpPr>
        <p:spPr/>
        <p:txBody>
          <a:bodyPr/>
          <a:lstStyle/>
          <a:p>
            <a:r>
              <a:rPr lang="en-US"/>
              <a:t>Missouri University of Science and Technology</a:t>
            </a:r>
            <a:endParaRPr lang="en-US" dirty="0"/>
          </a:p>
        </p:txBody>
      </p:sp>
      <p:sp>
        <p:nvSpPr>
          <p:cNvPr id="4" name="Content Placeholder 3">
            <a:extLst>
              <a:ext uri="{FF2B5EF4-FFF2-40B4-BE49-F238E27FC236}">
                <a16:creationId xmlns:a16="http://schemas.microsoft.com/office/drawing/2014/main" id="{CC47A3E9-04AE-429F-8346-C685FA2D2309}"/>
              </a:ext>
            </a:extLst>
          </p:cNvPr>
          <p:cNvSpPr>
            <a:spLocks noGrp="1"/>
          </p:cNvSpPr>
          <p:nvPr>
            <p:ph sz="quarter" idx="13"/>
          </p:nvPr>
        </p:nvSpPr>
        <p:spPr>
          <a:xfrm>
            <a:off x="439386" y="825335"/>
            <a:ext cx="8357615" cy="3794166"/>
          </a:xfrm>
        </p:spPr>
        <p:txBody>
          <a:bodyPr>
            <a:normAutofit fontScale="62500" lnSpcReduction="20000"/>
          </a:bodyPr>
          <a:lstStyle/>
          <a:p>
            <a:pPr marL="342900" indent="-342900">
              <a:spcBef>
                <a:spcPts val="600"/>
              </a:spcBef>
              <a:buFont typeface="Arial" panose="020B0604020202020204" pitchFamily="34" charset="0"/>
              <a:buChar char="•"/>
            </a:pPr>
            <a:r>
              <a:rPr lang="en-US" sz="2400" dirty="0">
                <a:latin typeface="Arial" charset="0"/>
              </a:rPr>
              <a:t>Approximately 100 multiple choice questions</a:t>
            </a:r>
          </a:p>
          <a:p>
            <a:pPr marL="342900" indent="-342900">
              <a:spcBef>
                <a:spcPts val="600"/>
              </a:spcBef>
              <a:buFont typeface="Arial" panose="020B0604020202020204" pitchFamily="34" charset="0"/>
              <a:buChar char="•"/>
            </a:pPr>
            <a:r>
              <a:rPr lang="en-US" sz="2400" dirty="0">
                <a:latin typeface="Arial" charset="0"/>
              </a:rPr>
              <a:t>Classical Mechanics (20 %) – Phys 1135 and 3201</a:t>
            </a:r>
          </a:p>
          <a:p>
            <a:pPr marL="342900" indent="-342900">
              <a:spcBef>
                <a:spcPts val="600"/>
              </a:spcBef>
              <a:buFont typeface="Arial" panose="020B0604020202020204" pitchFamily="34" charset="0"/>
              <a:buChar char="•"/>
            </a:pPr>
            <a:r>
              <a:rPr lang="en-US" sz="2400" dirty="0">
                <a:latin typeface="Arial" charset="0"/>
              </a:rPr>
              <a:t>E&amp;M (18%) – Phys 2135, 3211, and 4211</a:t>
            </a:r>
          </a:p>
          <a:p>
            <a:pPr marL="342900" indent="-342900">
              <a:spcBef>
                <a:spcPts val="600"/>
              </a:spcBef>
              <a:buFont typeface="Arial" panose="020B0604020202020204" pitchFamily="34" charset="0"/>
              <a:buChar char="•"/>
            </a:pPr>
            <a:r>
              <a:rPr lang="en-US" sz="2400" dirty="0">
                <a:latin typeface="Arial" charset="0"/>
              </a:rPr>
              <a:t>Optics &amp; Wave Phenomena (9%) – Phys 2135 and 4503 (elective course)</a:t>
            </a:r>
          </a:p>
          <a:p>
            <a:pPr marL="342900" indent="-342900">
              <a:spcBef>
                <a:spcPts val="600"/>
              </a:spcBef>
              <a:buFont typeface="Arial" panose="020B0604020202020204" pitchFamily="34" charset="0"/>
              <a:buChar char="•"/>
            </a:pPr>
            <a:r>
              <a:rPr lang="en-US" sz="2400" dirty="0">
                <a:latin typeface="Arial" charset="0"/>
              </a:rPr>
              <a:t>Thermodynamics and Statistical Mechanics (10%) – Phys 1135 and 4311</a:t>
            </a:r>
          </a:p>
          <a:p>
            <a:pPr marL="342900" indent="-342900">
              <a:spcBef>
                <a:spcPts val="600"/>
              </a:spcBef>
              <a:buFont typeface="Arial" panose="020B0604020202020204" pitchFamily="34" charset="0"/>
              <a:buChar char="•"/>
            </a:pPr>
            <a:r>
              <a:rPr lang="en-US" sz="2400" dirty="0">
                <a:latin typeface="Arial" charset="0"/>
              </a:rPr>
              <a:t>Quantum Mechanics (12%) – Phys 2305 and 4301</a:t>
            </a:r>
          </a:p>
          <a:p>
            <a:pPr marL="342900" indent="-342900">
              <a:spcBef>
                <a:spcPts val="600"/>
              </a:spcBef>
              <a:buFont typeface="Arial" panose="020B0604020202020204" pitchFamily="34" charset="0"/>
              <a:buChar char="•"/>
            </a:pPr>
            <a:r>
              <a:rPr lang="en-US" sz="2400" dirty="0">
                <a:latin typeface="Arial" charset="0"/>
              </a:rPr>
              <a:t>Atomic Physics (10%) – Phys 2305</a:t>
            </a:r>
          </a:p>
          <a:p>
            <a:pPr marL="342900" indent="-342900">
              <a:spcBef>
                <a:spcPts val="600"/>
              </a:spcBef>
              <a:buFont typeface="Arial" panose="020B0604020202020204" pitchFamily="34" charset="0"/>
              <a:buChar char="•"/>
            </a:pPr>
            <a:r>
              <a:rPr lang="en-US" sz="2400" dirty="0">
                <a:latin typeface="Arial" charset="0"/>
              </a:rPr>
              <a:t>Special Relativity (6%) – Phys 2305</a:t>
            </a:r>
          </a:p>
          <a:p>
            <a:pPr marL="342900" indent="-342900">
              <a:spcBef>
                <a:spcPts val="600"/>
              </a:spcBef>
              <a:buFont typeface="Arial" panose="020B0604020202020204" pitchFamily="34" charset="0"/>
              <a:buChar char="•"/>
            </a:pPr>
            <a:r>
              <a:rPr lang="en-US" sz="2400" dirty="0">
                <a:latin typeface="Arial" charset="0"/>
              </a:rPr>
              <a:t>Laboratory Methods (6%) – Phys 1135, 2135, 2129, 3119, and 3129</a:t>
            </a:r>
          </a:p>
          <a:p>
            <a:pPr marL="342900" indent="-342900">
              <a:spcBef>
                <a:spcPts val="600"/>
              </a:spcBef>
              <a:buFont typeface="Arial" panose="020B0604020202020204" pitchFamily="34" charset="0"/>
              <a:buChar char="•"/>
            </a:pPr>
            <a:r>
              <a:rPr lang="en-US" sz="2400" dirty="0">
                <a:latin typeface="Arial" charset="0"/>
              </a:rPr>
              <a:t>Specialized Topics (9%) – Phys 2305, 3311, 2401, and misc. elective courses</a:t>
            </a:r>
          </a:p>
          <a:p>
            <a:pPr marL="342900" indent="-342900">
              <a:spcBef>
                <a:spcPts val="600"/>
              </a:spcBef>
              <a:buFont typeface="Arial" panose="020B0604020202020204" pitchFamily="34" charset="0"/>
              <a:buChar char="•"/>
            </a:pPr>
            <a:r>
              <a:rPr lang="en-US" dirty="0">
                <a:latin typeface="Arial" charset="0"/>
              </a:rPr>
              <a:t>F</a:t>
            </a:r>
            <a:r>
              <a:rPr lang="en-US" sz="2400" dirty="0">
                <a:latin typeface="Arial" charset="0"/>
              </a:rPr>
              <a:t>ree test prep material at https://www.ets.org/gre/test-takers/subject-tests/prepare.html</a:t>
            </a:r>
          </a:p>
        </p:txBody>
      </p:sp>
      <p:sp>
        <p:nvSpPr>
          <p:cNvPr id="5" name="Title 4">
            <a:extLst>
              <a:ext uri="{FF2B5EF4-FFF2-40B4-BE49-F238E27FC236}">
                <a16:creationId xmlns:a16="http://schemas.microsoft.com/office/drawing/2014/main" id="{4EFA607A-8825-4663-B804-51D56238CCE6}"/>
              </a:ext>
            </a:extLst>
          </p:cNvPr>
          <p:cNvSpPr>
            <a:spLocks noGrp="1"/>
          </p:cNvSpPr>
          <p:nvPr>
            <p:ph type="title"/>
          </p:nvPr>
        </p:nvSpPr>
        <p:spPr/>
        <p:txBody>
          <a:bodyPr/>
          <a:lstStyle/>
          <a:p>
            <a:r>
              <a:rPr lang="en-US" dirty="0"/>
              <a:t>Preparing for Physics GRE</a:t>
            </a:r>
          </a:p>
        </p:txBody>
      </p:sp>
    </p:spTree>
    <p:extLst>
      <p:ext uri="{BB962C8B-B14F-4D97-AF65-F5344CB8AC3E}">
        <p14:creationId xmlns:p14="http://schemas.microsoft.com/office/powerpoint/2010/main" val="705518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F83A-2D41-71E8-AD6C-10994B8E7D9A}"/>
              </a:ext>
            </a:extLst>
          </p:cNvPr>
          <p:cNvSpPr>
            <a:spLocks noGrp="1"/>
          </p:cNvSpPr>
          <p:nvPr>
            <p:ph type="title"/>
          </p:nvPr>
        </p:nvSpPr>
        <p:spPr/>
        <p:txBody>
          <a:bodyPr/>
          <a:lstStyle/>
          <a:p>
            <a:r>
              <a:rPr lang="en-US" dirty="0"/>
              <a:t>Pluses and Minuses of Academic Careers</a:t>
            </a:r>
          </a:p>
        </p:txBody>
      </p:sp>
      <p:sp>
        <p:nvSpPr>
          <p:cNvPr id="3" name="Content Placeholder 2">
            <a:extLst>
              <a:ext uri="{FF2B5EF4-FFF2-40B4-BE49-F238E27FC236}">
                <a16:creationId xmlns:a16="http://schemas.microsoft.com/office/drawing/2014/main" id="{63936C10-E7FF-B003-95EA-FB44D290C378}"/>
              </a:ext>
            </a:extLst>
          </p:cNvPr>
          <p:cNvSpPr>
            <a:spLocks noGrp="1"/>
          </p:cNvSpPr>
          <p:nvPr>
            <p:ph idx="1"/>
          </p:nvPr>
        </p:nvSpPr>
        <p:spPr>
          <a:xfrm>
            <a:off x="4886696" y="969439"/>
            <a:ext cx="4030365" cy="3650062"/>
          </a:xfrm>
        </p:spPr>
        <p:txBody>
          <a:bodyPr>
            <a:normAutofit lnSpcReduction="10000"/>
          </a:bodyPr>
          <a:lstStyle/>
          <a:p>
            <a:pPr marL="342900" indent="-342900">
              <a:buFont typeface="Arial" panose="020B0604020202020204" pitchFamily="34" charset="0"/>
              <a:buChar char="•"/>
            </a:pPr>
            <a:r>
              <a:rPr lang="en-US" sz="2000" dirty="0"/>
              <a:t>Much lower salaries than in industry</a:t>
            </a:r>
          </a:p>
          <a:p>
            <a:pPr marL="342900" indent="-342900">
              <a:buFont typeface="Arial" panose="020B0604020202020204" pitchFamily="34" charset="0"/>
              <a:buChar char="•"/>
            </a:pPr>
            <a:r>
              <a:rPr lang="en-US" sz="2000" dirty="0"/>
              <a:t>Long period of job instability in early career</a:t>
            </a:r>
          </a:p>
          <a:p>
            <a:pPr marL="342900" indent="-342900">
              <a:buFont typeface="Arial" panose="020B0604020202020204" pitchFamily="34" charset="0"/>
              <a:buChar char="•"/>
            </a:pPr>
            <a:r>
              <a:rPr lang="en-US" sz="2000" dirty="0"/>
              <a:t>Tough competition for permanent jobs (“publish or perish” )</a:t>
            </a:r>
          </a:p>
          <a:p>
            <a:pPr marL="342900" indent="-342900">
              <a:buFont typeface="Arial" panose="020B0604020202020204" pitchFamily="34" charset="0"/>
              <a:buChar char="•"/>
            </a:pPr>
            <a:r>
              <a:rPr lang="en-US" sz="2000" dirty="0"/>
              <a:t>Little control over location of permanent job</a:t>
            </a:r>
          </a:p>
          <a:p>
            <a:pPr marL="342900" indent="-342900">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9CE511DC-E403-CAE6-3F32-2BC682455630}"/>
              </a:ext>
            </a:extLst>
          </p:cNvPr>
          <p:cNvSpPr>
            <a:spLocks noGrp="1"/>
          </p:cNvSpPr>
          <p:nvPr>
            <p:ph type="ftr" sz="quarter" idx="3"/>
          </p:nvPr>
        </p:nvSpPr>
        <p:spPr/>
        <p:txBody>
          <a:bodyPr/>
          <a:lstStyle/>
          <a:p>
            <a:r>
              <a:rPr lang="en-US"/>
              <a:t>Missouri University of Science and Technology</a:t>
            </a:r>
            <a:endParaRPr lang="en-US" dirty="0"/>
          </a:p>
        </p:txBody>
      </p:sp>
      <p:sp>
        <p:nvSpPr>
          <p:cNvPr id="6" name="Content Placeholder 2">
            <a:extLst>
              <a:ext uri="{FF2B5EF4-FFF2-40B4-BE49-F238E27FC236}">
                <a16:creationId xmlns:a16="http://schemas.microsoft.com/office/drawing/2014/main" id="{D272A5DF-BF83-78B1-B717-3FC2636572EE}"/>
              </a:ext>
            </a:extLst>
          </p:cNvPr>
          <p:cNvSpPr txBox="1">
            <a:spLocks/>
          </p:cNvSpPr>
          <p:nvPr/>
        </p:nvSpPr>
        <p:spPr>
          <a:xfrm>
            <a:off x="393192" y="974997"/>
            <a:ext cx="4030366" cy="3470586"/>
          </a:xfrm>
          <a:prstGeom prst="rect">
            <a:avLst/>
          </a:prstGeom>
        </p:spPr>
        <p:txBody>
          <a:bodyPr vert="horz" lIns="0" tIns="0" rIns="0" bIns="0" rtlCol="0">
            <a:normAutofit/>
          </a:bodyPr>
          <a:lstStyle>
            <a:lvl1pPr marL="0" indent="0" algn="l" defTabSz="685800" rtl="0" eaLnBrk="1" latinLnBrk="0" hangingPunct="1">
              <a:lnSpc>
                <a:spcPct val="100000"/>
              </a:lnSpc>
              <a:spcBef>
                <a:spcPts val="1800"/>
              </a:spcBef>
              <a:spcAft>
                <a:spcPts val="600"/>
              </a:spcAft>
              <a:buFont typeface="System Font Regular"/>
              <a:buChar char="​"/>
              <a:defRPr sz="2400" b="0" i="0" kern="1200">
                <a:solidFill>
                  <a:schemeClr val="tx1"/>
                </a:solidFill>
                <a:latin typeface="Tisa Offc Serif Pro" panose="02010504030101020102" pitchFamily="2" charset="0"/>
                <a:ea typeface="+mn-ea"/>
                <a:cs typeface="+mn-cs"/>
              </a:defRPr>
            </a:lvl1pPr>
            <a:lvl2pPr marL="342900" indent="-334963" algn="l" defTabSz="685800" rtl="0" eaLnBrk="1" latinLnBrk="0" hangingPunct="1">
              <a:lnSpc>
                <a:spcPct val="100000"/>
              </a:lnSpc>
              <a:spcBef>
                <a:spcPts val="375"/>
              </a:spcBef>
              <a:spcAft>
                <a:spcPts val="375"/>
              </a:spcAft>
              <a:buClr>
                <a:schemeClr val="accent6"/>
              </a:buClr>
              <a:buSzPct val="80000"/>
              <a:buFont typeface="Lucida Grande" panose="020B0600040502020204" pitchFamily="34" charset="0"/>
              <a:buChar char="▶"/>
              <a:tabLst/>
              <a:defRPr sz="2000" b="0" i="0" kern="1200">
                <a:solidFill>
                  <a:schemeClr val="tx1"/>
                </a:solidFill>
                <a:latin typeface="Tisa Offc Serif Pro" panose="02010504030101020102" pitchFamily="2" charset="0"/>
                <a:ea typeface="+mn-ea"/>
                <a:cs typeface="+mn-cs"/>
              </a:defRPr>
            </a:lvl2pPr>
            <a:lvl3pPr marL="574675" indent="-255588" algn="l" defTabSz="685800" rtl="0" eaLnBrk="1" latinLnBrk="0" hangingPunct="1">
              <a:lnSpc>
                <a:spcPct val="100000"/>
              </a:lnSpc>
              <a:spcBef>
                <a:spcPts val="375"/>
              </a:spcBef>
              <a:spcAft>
                <a:spcPts val="375"/>
              </a:spcAft>
              <a:buClr>
                <a:schemeClr val="accent3"/>
              </a:buClr>
              <a:buFont typeface="Arial" panose="020B0604020202020204" pitchFamily="34" charset="0"/>
              <a:buChar char="•"/>
              <a:tabLst/>
              <a:defRPr sz="2000" b="0" i="0" kern="1200">
                <a:solidFill>
                  <a:schemeClr val="tx1"/>
                </a:solidFill>
                <a:latin typeface="Tisa Offc Serif Pro" panose="02010504030101020102" pitchFamily="2" charset="0"/>
                <a:ea typeface="+mn-ea"/>
                <a:cs typeface="+mn-cs"/>
              </a:defRPr>
            </a:lvl3pPr>
            <a:lvl4pPr marL="749300" indent="-177800" algn="l" defTabSz="685800" rtl="0" eaLnBrk="1" latinLnBrk="0" hangingPunct="1">
              <a:lnSpc>
                <a:spcPct val="100000"/>
              </a:lnSpc>
              <a:spcBef>
                <a:spcPts val="375"/>
              </a:spcBef>
              <a:spcAft>
                <a:spcPts val="300"/>
              </a:spcAft>
              <a:buClr>
                <a:schemeClr val="accent4"/>
              </a:buClr>
              <a:buSzPct val="100000"/>
              <a:buFont typeface="Lucida Grande" panose="020B0600040502020204" pitchFamily="34" charset="0"/>
              <a:buChar char="▪"/>
              <a:tabLst/>
              <a:defRPr sz="1800" b="0" i="0" kern="1200">
                <a:solidFill>
                  <a:schemeClr val="tx1"/>
                </a:solidFill>
                <a:latin typeface="Tisa Offc Serif Pro" panose="02010504030101020102" pitchFamily="2" charset="0"/>
                <a:ea typeface="+mn-ea"/>
                <a:cs typeface="+mn-cs"/>
              </a:defRPr>
            </a:lvl4pPr>
            <a:lvl5pPr marL="0" indent="0" algn="l" defTabSz="685800" rtl="0" eaLnBrk="1" latinLnBrk="0" hangingPunct="1">
              <a:lnSpc>
                <a:spcPct val="100000"/>
              </a:lnSpc>
              <a:spcBef>
                <a:spcPts val="1200"/>
              </a:spcBef>
              <a:spcAft>
                <a:spcPts val="1200"/>
              </a:spcAft>
              <a:buFont typeface="System Font Regular"/>
              <a:buChar char="​"/>
              <a:defRPr sz="2800" b="0" i="1" kern="1200">
                <a:solidFill>
                  <a:schemeClr val="accent5"/>
                </a:solidFill>
                <a:latin typeface="Tisa Offc Serif Pro" panose="02010504030101020102" pitchFamily="2" charset="0"/>
                <a:ea typeface="+mn-ea"/>
                <a:cs typeface="+mn-cs"/>
              </a:defRPr>
            </a:lvl5pPr>
            <a:lvl6pPr marL="0" indent="0" algn="l" defTabSz="685800" rtl="0" eaLnBrk="1" latinLnBrk="0" hangingPunct="1">
              <a:lnSpc>
                <a:spcPct val="100000"/>
              </a:lnSpc>
              <a:spcBef>
                <a:spcPts val="375"/>
              </a:spcBef>
              <a:buFont typeface="System Font Regular"/>
              <a:buNone/>
              <a:defRPr sz="2000" b="0" i="0" kern="1200">
                <a:solidFill>
                  <a:schemeClr val="tx2"/>
                </a:solidFill>
                <a:latin typeface="Tisa Offc Serif Pro" panose="02010504030101020102" pitchFamily="2" charset="0"/>
                <a:ea typeface="+mn-ea"/>
                <a:cs typeface="+mn-cs"/>
              </a:defRPr>
            </a:lvl6pPr>
            <a:lvl7pPr marL="0" indent="-274320" algn="l" defTabSz="685800" rtl="0" eaLnBrk="1" latinLnBrk="0" hangingPunct="1">
              <a:lnSpc>
                <a:spcPct val="100000"/>
              </a:lnSpc>
              <a:spcBef>
                <a:spcPts val="375"/>
              </a:spcBef>
              <a:buClr>
                <a:srgbClr val="FED925"/>
              </a:buClr>
              <a:buSzPct val="90000"/>
              <a:buFont typeface=".Hiragino Kaku Gothic Interface W3"/>
              <a:buChar char="▷"/>
              <a:defRPr sz="1800" b="0" i="0" kern="1200">
                <a:solidFill>
                  <a:schemeClr val="tx2"/>
                </a:solidFill>
                <a:latin typeface="Tisa Offc Serif Pro" panose="02010504030101020102" pitchFamily="2" charset="0"/>
                <a:ea typeface="+mn-ea"/>
                <a:cs typeface="+mn-cs"/>
              </a:defRPr>
            </a:lvl7pPr>
            <a:lvl8pPr marL="457200" indent="-182880" algn="l" defTabSz="685800" rtl="0" eaLnBrk="1" latinLnBrk="0" hangingPunct="1">
              <a:lnSpc>
                <a:spcPct val="100000"/>
              </a:lnSpc>
              <a:spcBef>
                <a:spcPts val="375"/>
              </a:spcBef>
              <a:buClr>
                <a:schemeClr val="accent4"/>
              </a:buClr>
              <a:buSzPct val="110000"/>
              <a:buFont typeface="Courier New" panose="02070309020205020404" pitchFamily="49" charset="0"/>
              <a:buChar char="o"/>
              <a:defRPr sz="1600" b="0" i="0" kern="1200" spc="0">
                <a:solidFill>
                  <a:schemeClr val="tx2"/>
                </a:solidFill>
                <a:latin typeface="Tisa Offc Serif Pro" panose="02010504030101020102" pitchFamily="2" charset="0"/>
                <a:ea typeface="+mn-ea"/>
                <a:cs typeface="+mn-cs"/>
              </a:defRPr>
            </a:lvl8pPr>
            <a:lvl9pPr marL="822960" indent="-182880" algn="l" defTabSz="685800" rtl="0" eaLnBrk="1" latinLnBrk="0" hangingPunct="1">
              <a:lnSpc>
                <a:spcPct val="100000"/>
              </a:lnSpc>
              <a:spcBef>
                <a:spcPts val="375"/>
              </a:spcBef>
              <a:buClr>
                <a:schemeClr val="accent5"/>
              </a:buClr>
              <a:buFont typeface="Orgon Slab Medium" panose="02000603000000020004" pitchFamily="50" charset="0"/>
              <a:buChar char="→"/>
              <a:defRPr sz="1400" b="0" i="0" kern="1200">
                <a:solidFill>
                  <a:schemeClr val="tx2"/>
                </a:solidFill>
                <a:latin typeface="Tisa Offc Serif Pro" panose="02010504030101020102" pitchFamily="2" charset="0"/>
                <a:ea typeface="+mn-ea"/>
                <a:cs typeface="+mn-cs"/>
              </a:defRPr>
            </a:lvl9pPr>
          </a:lstStyle>
          <a:p>
            <a:pPr marL="342900" indent="-342900">
              <a:buFont typeface="Arial" panose="020B0604020202020204" pitchFamily="34" charset="0"/>
              <a:buChar char="•"/>
            </a:pPr>
            <a:r>
              <a:rPr lang="en-US" sz="2000" dirty="0"/>
              <a:t>Freedom, autonomy in choosing what to work on</a:t>
            </a:r>
          </a:p>
          <a:p>
            <a:pPr marL="342900" indent="-342900">
              <a:buFont typeface="Arial" panose="020B0604020202020204" pitchFamily="34" charset="0"/>
              <a:buChar char="•"/>
            </a:pPr>
            <a:r>
              <a:rPr lang="en-US" sz="2000" dirty="0">
                <a:solidFill>
                  <a:srgbClr val="FF0000"/>
                </a:solidFill>
              </a:rPr>
              <a:t>You do what you love</a:t>
            </a:r>
          </a:p>
          <a:p>
            <a:pPr marL="342900" indent="-342900">
              <a:buFont typeface="Arial" panose="020B0604020202020204" pitchFamily="34" charset="0"/>
              <a:buChar char="•"/>
            </a:pPr>
            <a:r>
              <a:rPr lang="en-US" sz="2000" dirty="0"/>
              <a:t>Job stability IF you make it to a tenured faculty job</a:t>
            </a:r>
          </a:p>
          <a:p>
            <a:pPr marL="342900" indent="-342900">
              <a:buFont typeface="Arial" panose="020B0604020202020204" pitchFamily="34" charset="0"/>
              <a:buChar char="•"/>
            </a:pPr>
            <a:r>
              <a:rPr lang="en-US" sz="2000" dirty="0"/>
              <a:t>Flexible schedules</a:t>
            </a:r>
          </a:p>
        </p:txBody>
      </p:sp>
    </p:spTree>
    <p:extLst>
      <p:ext uri="{BB962C8B-B14F-4D97-AF65-F5344CB8AC3E}">
        <p14:creationId xmlns:p14="http://schemas.microsoft.com/office/powerpoint/2010/main" val="3012710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0114-A758-46BF-A44C-1F014F7D05E1}"/>
              </a:ext>
            </a:extLst>
          </p:cNvPr>
          <p:cNvSpPr>
            <a:spLocks noGrp="1"/>
          </p:cNvSpPr>
          <p:nvPr>
            <p:ph type="title"/>
          </p:nvPr>
        </p:nvSpPr>
        <p:spPr/>
        <p:txBody>
          <a:bodyPr/>
          <a:lstStyle/>
          <a:p>
            <a:r>
              <a:rPr lang="en-US" dirty="0"/>
              <a:t>MS vs. PhD degrees</a:t>
            </a:r>
          </a:p>
        </p:txBody>
      </p:sp>
      <p:sp>
        <p:nvSpPr>
          <p:cNvPr id="3" name="Content Placeholder 2">
            <a:extLst>
              <a:ext uri="{FF2B5EF4-FFF2-40B4-BE49-F238E27FC236}">
                <a16:creationId xmlns:a16="http://schemas.microsoft.com/office/drawing/2014/main" id="{8C651DDC-0585-4D29-8235-B3A406AFA2C8}"/>
              </a:ext>
            </a:extLst>
          </p:cNvPr>
          <p:cNvSpPr>
            <a:spLocks noGrp="1"/>
          </p:cNvSpPr>
          <p:nvPr>
            <p:ph idx="1"/>
          </p:nvPr>
        </p:nvSpPr>
        <p:spPr>
          <a:xfrm>
            <a:off x="393193" y="1129786"/>
            <a:ext cx="5149192" cy="3380010"/>
          </a:xfrm>
        </p:spPr>
        <p:txBody>
          <a:bodyPr>
            <a:normAutofit/>
          </a:bodyPr>
          <a:lstStyle/>
          <a:p>
            <a:pPr marL="457200" indent="-457200">
              <a:spcBef>
                <a:spcPts val="1200"/>
              </a:spcBef>
              <a:buFont typeface="Arial" panose="020B0604020202020204" pitchFamily="34" charset="0"/>
              <a:buChar char="•"/>
            </a:pPr>
            <a:r>
              <a:rPr lang="en-US" dirty="0"/>
              <a:t>In physics, MS usually not considered terminal degree</a:t>
            </a:r>
          </a:p>
          <a:p>
            <a:pPr marL="457200" indent="-457200">
              <a:spcBef>
                <a:spcPts val="1200"/>
              </a:spcBef>
              <a:buFont typeface="Arial" panose="020B0604020202020204" pitchFamily="34" charset="0"/>
              <a:buChar char="•"/>
            </a:pPr>
            <a:r>
              <a:rPr lang="en-US" dirty="0"/>
              <a:t>MS is either steppingstone to PhD program or path to private sector</a:t>
            </a:r>
          </a:p>
          <a:p>
            <a:pPr marL="457200" indent="-457200">
              <a:spcBef>
                <a:spcPts val="1200"/>
              </a:spcBef>
              <a:buFont typeface="Arial" panose="020B0604020202020204" pitchFamily="34" charset="0"/>
              <a:buChar char="•"/>
            </a:pPr>
            <a:r>
              <a:rPr lang="en-US" dirty="0"/>
              <a:t>PhD is required for </a:t>
            </a:r>
            <a:r>
              <a:rPr lang="en-US"/>
              <a:t>academic careers or </a:t>
            </a:r>
            <a:r>
              <a:rPr lang="en-US" dirty="0"/>
              <a:t>national lab careers</a:t>
            </a:r>
          </a:p>
          <a:p>
            <a:pPr marL="457200" indent="-457200">
              <a:spcBef>
                <a:spcPts val="1200"/>
              </a:spcBef>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3C9619C2-885B-4959-B9E7-F4818BFF2764}"/>
              </a:ext>
            </a:extLst>
          </p:cNvPr>
          <p:cNvSpPr>
            <a:spLocks noGrp="1"/>
          </p:cNvSpPr>
          <p:nvPr>
            <p:ph type="ftr" sz="quarter" idx="3"/>
          </p:nvPr>
        </p:nvSpPr>
        <p:spPr/>
        <p:txBody>
          <a:bodyPr/>
          <a:lstStyle/>
          <a:p>
            <a:r>
              <a:rPr lang="en-US"/>
              <a:t>Missouri University of Science and Technology</a:t>
            </a:r>
            <a:endParaRPr lang="en-US" dirty="0"/>
          </a:p>
        </p:txBody>
      </p:sp>
      <p:pic>
        <p:nvPicPr>
          <p:cNvPr id="6" name="Picture 5" descr="A screen shot of a computer&#10;&#10;Description automatically generated">
            <a:extLst>
              <a:ext uri="{FF2B5EF4-FFF2-40B4-BE49-F238E27FC236}">
                <a16:creationId xmlns:a16="http://schemas.microsoft.com/office/drawing/2014/main" id="{379615D3-41C4-5D5B-1BA3-C32D1A7D424B}"/>
              </a:ext>
            </a:extLst>
          </p:cNvPr>
          <p:cNvPicPr>
            <a:picLocks noChangeAspect="1"/>
          </p:cNvPicPr>
          <p:nvPr/>
        </p:nvPicPr>
        <p:blipFill>
          <a:blip r:embed="rId2"/>
          <a:stretch>
            <a:fillRect/>
          </a:stretch>
        </p:blipFill>
        <p:spPr>
          <a:xfrm>
            <a:off x="5604588" y="194432"/>
            <a:ext cx="3424337" cy="4428810"/>
          </a:xfrm>
          <a:prstGeom prst="rect">
            <a:avLst/>
          </a:prstGeom>
        </p:spPr>
      </p:pic>
    </p:spTree>
    <p:extLst>
      <p:ext uri="{BB962C8B-B14F-4D97-AF65-F5344CB8AC3E}">
        <p14:creationId xmlns:p14="http://schemas.microsoft.com/office/powerpoint/2010/main" val="9809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0114-A758-46BF-A44C-1F014F7D05E1}"/>
              </a:ext>
            </a:extLst>
          </p:cNvPr>
          <p:cNvSpPr>
            <a:spLocks noGrp="1"/>
          </p:cNvSpPr>
          <p:nvPr>
            <p:ph type="title"/>
          </p:nvPr>
        </p:nvSpPr>
        <p:spPr/>
        <p:txBody>
          <a:bodyPr/>
          <a:lstStyle/>
          <a:p>
            <a:r>
              <a:rPr lang="en-US" dirty="0"/>
              <a:t>PhD careers</a:t>
            </a:r>
          </a:p>
        </p:txBody>
      </p:sp>
      <p:sp>
        <p:nvSpPr>
          <p:cNvPr id="3" name="Content Placeholder 2">
            <a:extLst>
              <a:ext uri="{FF2B5EF4-FFF2-40B4-BE49-F238E27FC236}">
                <a16:creationId xmlns:a16="http://schemas.microsoft.com/office/drawing/2014/main" id="{8C651DDC-0585-4D29-8235-B3A406AFA2C8}"/>
              </a:ext>
            </a:extLst>
          </p:cNvPr>
          <p:cNvSpPr>
            <a:spLocks noGrp="1"/>
          </p:cNvSpPr>
          <p:nvPr>
            <p:ph idx="1"/>
          </p:nvPr>
        </p:nvSpPr>
        <p:spPr>
          <a:xfrm>
            <a:off x="393193" y="968056"/>
            <a:ext cx="5149192" cy="3380010"/>
          </a:xfrm>
        </p:spPr>
        <p:txBody>
          <a:bodyPr>
            <a:normAutofit/>
          </a:bodyPr>
          <a:lstStyle/>
          <a:p>
            <a:pPr marL="457200" indent="-457200">
              <a:spcBef>
                <a:spcPts val="1200"/>
              </a:spcBef>
              <a:buFont typeface="Arial" panose="020B0604020202020204" pitchFamily="34" charset="0"/>
              <a:buChar char="•"/>
            </a:pPr>
            <a:r>
              <a:rPr lang="en-US" dirty="0"/>
              <a:t>Average time to PhD from the BS degree is 6+ years in the US</a:t>
            </a:r>
          </a:p>
          <a:p>
            <a:pPr marL="457200" indent="-457200">
              <a:spcBef>
                <a:spcPts val="1200"/>
              </a:spcBef>
              <a:buFont typeface="Arial" panose="020B0604020202020204" pitchFamily="34" charset="0"/>
              <a:buChar char="•"/>
            </a:pPr>
            <a:r>
              <a:rPr lang="en-US" dirty="0"/>
              <a:t>May require one or more postdoc positions before permanent job (10+ years beyond BS)</a:t>
            </a:r>
          </a:p>
          <a:p>
            <a:pPr marL="457200" indent="-457200">
              <a:spcBef>
                <a:spcPts val="1200"/>
              </a:spcBef>
              <a:buFont typeface="Arial" panose="020B0604020202020204" pitchFamily="34" charset="0"/>
              <a:buChar char="•"/>
            </a:pPr>
            <a:r>
              <a:rPr lang="en-US" dirty="0"/>
              <a:t>May require frequent relocation</a:t>
            </a:r>
          </a:p>
          <a:p>
            <a:pPr>
              <a:spcBef>
                <a:spcPts val="1200"/>
              </a:spcBef>
              <a:buNone/>
            </a:pPr>
            <a:endParaRPr lang="en-US" dirty="0"/>
          </a:p>
          <a:p>
            <a:pPr marL="457200" indent="-457200">
              <a:spcBef>
                <a:spcPts val="1200"/>
              </a:spcBef>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3C9619C2-885B-4959-B9E7-F4818BFF2764}"/>
              </a:ext>
            </a:extLst>
          </p:cNvPr>
          <p:cNvSpPr>
            <a:spLocks noGrp="1"/>
          </p:cNvSpPr>
          <p:nvPr>
            <p:ph type="ftr" sz="quarter" idx="3"/>
          </p:nvPr>
        </p:nvSpPr>
        <p:spPr/>
        <p:txBody>
          <a:bodyPr/>
          <a:lstStyle/>
          <a:p>
            <a:r>
              <a:rPr lang="en-US"/>
              <a:t>Missouri University of Science and Technology</a:t>
            </a:r>
            <a:endParaRPr lang="en-US" dirty="0"/>
          </a:p>
        </p:txBody>
      </p:sp>
      <p:pic>
        <p:nvPicPr>
          <p:cNvPr id="6" name="Picture 5" descr="A screen shot of a graph&#10;&#10;AI-generated content may be incorrect.">
            <a:extLst>
              <a:ext uri="{FF2B5EF4-FFF2-40B4-BE49-F238E27FC236}">
                <a16:creationId xmlns:a16="http://schemas.microsoft.com/office/drawing/2014/main" id="{89FF5586-E55F-3FFE-454E-10EF6EEF4B16}"/>
              </a:ext>
            </a:extLst>
          </p:cNvPr>
          <p:cNvPicPr>
            <a:picLocks noChangeAspect="1"/>
          </p:cNvPicPr>
          <p:nvPr/>
        </p:nvPicPr>
        <p:blipFill>
          <a:blip r:embed="rId2"/>
          <a:stretch>
            <a:fillRect/>
          </a:stretch>
        </p:blipFill>
        <p:spPr>
          <a:xfrm>
            <a:off x="5480684" y="0"/>
            <a:ext cx="3663315" cy="4715462"/>
          </a:xfrm>
          <a:prstGeom prst="rect">
            <a:avLst/>
          </a:prstGeom>
        </p:spPr>
      </p:pic>
    </p:spTree>
    <p:extLst>
      <p:ext uri="{BB962C8B-B14F-4D97-AF65-F5344CB8AC3E}">
        <p14:creationId xmlns:p14="http://schemas.microsoft.com/office/powerpoint/2010/main" val="3732993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9619C2-885B-4959-B9E7-F4818BFF2764}"/>
              </a:ext>
            </a:extLst>
          </p:cNvPr>
          <p:cNvSpPr>
            <a:spLocks noGrp="1"/>
          </p:cNvSpPr>
          <p:nvPr>
            <p:ph type="ftr" sz="quarter" idx="3"/>
          </p:nvPr>
        </p:nvSpPr>
        <p:spPr/>
        <p:txBody>
          <a:bodyPr/>
          <a:lstStyle/>
          <a:p>
            <a:r>
              <a:rPr lang="en-US"/>
              <a:t>Missouri University of Science and Technology</a:t>
            </a:r>
            <a:endParaRPr lang="en-US" dirty="0"/>
          </a:p>
        </p:txBody>
      </p:sp>
      <p:pic>
        <p:nvPicPr>
          <p:cNvPr id="8" name="Picture 7" descr="A chart with green and blue text&#10;&#10;Description automatically generated with medium confidence">
            <a:extLst>
              <a:ext uri="{FF2B5EF4-FFF2-40B4-BE49-F238E27FC236}">
                <a16:creationId xmlns:a16="http://schemas.microsoft.com/office/drawing/2014/main" id="{68817E25-0402-2A2D-09E5-33D8D50DA995}"/>
              </a:ext>
            </a:extLst>
          </p:cNvPr>
          <p:cNvPicPr>
            <a:picLocks noChangeAspect="1"/>
          </p:cNvPicPr>
          <p:nvPr/>
        </p:nvPicPr>
        <p:blipFill>
          <a:blip r:embed="rId2"/>
          <a:stretch>
            <a:fillRect/>
          </a:stretch>
        </p:blipFill>
        <p:spPr>
          <a:xfrm>
            <a:off x="451185" y="102564"/>
            <a:ext cx="3435799" cy="4468544"/>
          </a:xfrm>
          <a:prstGeom prst="rect">
            <a:avLst/>
          </a:prstGeom>
        </p:spPr>
      </p:pic>
      <p:pic>
        <p:nvPicPr>
          <p:cNvPr id="3" name="Picture 2" descr="A graph with blue squares and black text&#10;&#10;AI-generated content may be incorrect.">
            <a:extLst>
              <a:ext uri="{FF2B5EF4-FFF2-40B4-BE49-F238E27FC236}">
                <a16:creationId xmlns:a16="http://schemas.microsoft.com/office/drawing/2014/main" id="{FCE41FE9-A59F-E6EF-0731-6BD8494E3CD9}"/>
              </a:ext>
            </a:extLst>
          </p:cNvPr>
          <p:cNvPicPr>
            <a:picLocks noChangeAspect="1"/>
          </p:cNvPicPr>
          <p:nvPr/>
        </p:nvPicPr>
        <p:blipFill>
          <a:blip r:embed="rId3"/>
          <a:stretch>
            <a:fillRect/>
          </a:stretch>
        </p:blipFill>
        <p:spPr>
          <a:xfrm>
            <a:off x="4788028" y="102564"/>
            <a:ext cx="3834896" cy="4422344"/>
          </a:xfrm>
          <a:prstGeom prst="rect">
            <a:avLst/>
          </a:prstGeom>
          <a:ln>
            <a:solidFill>
              <a:schemeClr val="accent1"/>
            </a:solidFill>
          </a:ln>
        </p:spPr>
      </p:pic>
    </p:spTree>
    <p:extLst>
      <p:ext uri="{BB962C8B-B14F-4D97-AF65-F5344CB8AC3E}">
        <p14:creationId xmlns:p14="http://schemas.microsoft.com/office/powerpoint/2010/main" val="776407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E17D13C-952B-46B7-8A63-E9E2CF7202A7}"/>
              </a:ext>
            </a:extLst>
          </p:cNvPr>
          <p:cNvSpPr>
            <a:spLocks noGrp="1"/>
          </p:cNvSpPr>
          <p:nvPr>
            <p:ph type="title"/>
          </p:nvPr>
        </p:nvSpPr>
        <p:spPr/>
        <p:txBody>
          <a:bodyPr/>
          <a:lstStyle/>
          <a:p>
            <a:r>
              <a:rPr lang="en-US" dirty="0"/>
              <a:t>How to fund graduate school?</a:t>
            </a:r>
          </a:p>
        </p:txBody>
      </p:sp>
      <p:sp>
        <p:nvSpPr>
          <p:cNvPr id="3" name="Footer Placeholder 2">
            <a:extLst>
              <a:ext uri="{FF2B5EF4-FFF2-40B4-BE49-F238E27FC236}">
                <a16:creationId xmlns:a16="http://schemas.microsoft.com/office/drawing/2014/main" id="{ED50F2DE-D306-40A7-899D-51E434289369}"/>
              </a:ext>
            </a:extLst>
          </p:cNvPr>
          <p:cNvSpPr>
            <a:spLocks noGrp="1"/>
          </p:cNvSpPr>
          <p:nvPr>
            <p:ph type="ftr" sz="quarter" idx="3"/>
          </p:nvPr>
        </p:nvSpPr>
        <p:spPr/>
        <p:txBody>
          <a:bodyPr/>
          <a:lstStyle/>
          <a:p>
            <a:r>
              <a:rPr lang="en-US"/>
              <a:t>Missouri University of Science and Technology</a:t>
            </a:r>
            <a:endParaRPr lang="en-US" dirty="0"/>
          </a:p>
        </p:txBody>
      </p:sp>
      <p:sp>
        <p:nvSpPr>
          <p:cNvPr id="31" name="Content Placeholder 30">
            <a:extLst>
              <a:ext uri="{FF2B5EF4-FFF2-40B4-BE49-F238E27FC236}">
                <a16:creationId xmlns:a16="http://schemas.microsoft.com/office/drawing/2014/main" id="{9116ED94-7FB7-420B-ABCA-6DF981900690}"/>
              </a:ext>
            </a:extLst>
          </p:cNvPr>
          <p:cNvSpPr>
            <a:spLocks noGrp="1"/>
          </p:cNvSpPr>
          <p:nvPr>
            <p:ph idx="1"/>
          </p:nvPr>
        </p:nvSpPr>
        <p:spPr>
          <a:xfrm>
            <a:off x="393192" y="908891"/>
            <a:ext cx="4938829" cy="3235597"/>
          </a:xfrm>
        </p:spPr>
        <p:txBody>
          <a:bodyPr>
            <a:normAutofit fontScale="85000" lnSpcReduction="10000"/>
          </a:bodyPr>
          <a:lstStyle/>
          <a:p>
            <a:pPr marL="342900" indent="-342900">
              <a:spcBef>
                <a:spcPts val="1200"/>
              </a:spcBef>
              <a:buFont typeface="Arial" panose="020B0604020202020204" pitchFamily="34" charset="0"/>
              <a:buChar char="•"/>
            </a:pPr>
            <a:r>
              <a:rPr lang="en-US" dirty="0"/>
              <a:t>Physics PhD students are usually </a:t>
            </a:r>
            <a:r>
              <a:rPr lang="en-US" dirty="0">
                <a:solidFill>
                  <a:srgbClr val="FF0000"/>
                </a:solidFill>
              </a:rPr>
              <a:t>fully funded </a:t>
            </a:r>
            <a:r>
              <a:rPr lang="en-US" dirty="0"/>
              <a:t>(tuition waiver + 50% FTE assistantship)  </a:t>
            </a:r>
          </a:p>
          <a:p>
            <a:pPr marL="342900" indent="-342900">
              <a:spcBef>
                <a:spcPts val="1200"/>
              </a:spcBef>
              <a:buFont typeface="Arial" panose="020B0604020202020204" pitchFamily="34" charset="0"/>
              <a:buChar char="•"/>
            </a:pPr>
            <a:r>
              <a:rPr lang="en-US" dirty="0"/>
              <a:t>Often first teaching assistant, later research assistant</a:t>
            </a:r>
          </a:p>
          <a:p>
            <a:pPr marL="342900" indent="-342900">
              <a:spcBef>
                <a:spcPts val="1200"/>
              </a:spcBef>
              <a:buFont typeface="Arial" panose="020B0604020202020204" pitchFamily="34" charset="0"/>
              <a:buChar char="•"/>
            </a:pPr>
            <a:r>
              <a:rPr lang="en-US" dirty="0"/>
              <a:t>Stipend amounts vary somewhat between schools, but not dramatically</a:t>
            </a:r>
          </a:p>
          <a:p>
            <a:pPr marL="342900" indent="-342900">
              <a:spcBef>
                <a:spcPts val="1200"/>
              </a:spcBef>
              <a:buFont typeface="Arial" panose="020B0604020202020204" pitchFamily="34" charset="0"/>
              <a:buChar char="•"/>
            </a:pPr>
            <a:r>
              <a:rPr lang="en-US" dirty="0"/>
              <a:t>Terminal MS students often not fully funded</a:t>
            </a:r>
          </a:p>
        </p:txBody>
      </p:sp>
      <p:pic>
        <p:nvPicPr>
          <p:cNvPr id="4" name="Picture 3" descr="A screen shot of a computer&#10;&#10;Description automatically generated">
            <a:extLst>
              <a:ext uri="{FF2B5EF4-FFF2-40B4-BE49-F238E27FC236}">
                <a16:creationId xmlns:a16="http://schemas.microsoft.com/office/drawing/2014/main" id="{86257471-2A15-B82A-38D3-1C1781865573}"/>
              </a:ext>
            </a:extLst>
          </p:cNvPr>
          <p:cNvPicPr>
            <a:picLocks noChangeAspect="1"/>
          </p:cNvPicPr>
          <p:nvPr/>
        </p:nvPicPr>
        <p:blipFill>
          <a:blip r:embed="rId2"/>
          <a:stretch>
            <a:fillRect/>
          </a:stretch>
        </p:blipFill>
        <p:spPr>
          <a:xfrm>
            <a:off x="5569527" y="106878"/>
            <a:ext cx="3507302" cy="4538861"/>
          </a:xfrm>
          <a:prstGeom prst="rect">
            <a:avLst/>
          </a:prstGeom>
        </p:spPr>
      </p:pic>
    </p:spTree>
    <p:extLst>
      <p:ext uri="{BB962C8B-B14F-4D97-AF65-F5344CB8AC3E}">
        <p14:creationId xmlns:p14="http://schemas.microsoft.com/office/powerpoint/2010/main" val="2078084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E17D13C-952B-46B7-8A63-E9E2CF7202A7}"/>
              </a:ext>
            </a:extLst>
          </p:cNvPr>
          <p:cNvSpPr>
            <a:spLocks noGrp="1"/>
          </p:cNvSpPr>
          <p:nvPr>
            <p:ph type="title"/>
          </p:nvPr>
        </p:nvSpPr>
        <p:spPr/>
        <p:txBody>
          <a:bodyPr/>
          <a:lstStyle/>
          <a:p>
            <a:r>
              <a:rPr lang="en-US" dirty="0"/>
              <a:t>How to pick a graduate school?</a:t>
            </a:r>
          </a:p>
        </p:txBody>
      </p:sp>
      <p:sp>
        <p:nvSpPr>
          <p:cNvPr id="3" name="Footer Placeholder 2">
            <a:extLst>
              <a:ext uri="{FF2B5EF4-FFF2-40B4-BE49-F238E27FC236}">
                <a16:creationId xmlns:a16="http://schemas.microsoft.com/office/drawing/2014/main" id="{ED50F2DE-D306-40A7-899D-51E434289369}"/>
              </a:ext>
            </a:extLst>
          </p:cNvPr>
          <p:cNvSpPr>
            <a:spLocks noGrp="1"/>
          </p:cNvSpPr>
          <p:nvPr>
            <p:ph type="ftr" sz="quarter" idx="3"/>
          </p:nvPr>
        </p:nvSpPr>
        <p:spPr/>
        <p:txBody>
          <a:bodyPr/>
          <a:lstStyle/>
          <a:p>
            <a:r>
              <a:rPr lang="en-US"/>
              <a:t>Missouri University of Science and Technology</a:t>
            </a:r>
            <a:endParaRPr lang="en-US" dirty="0"/>
          </a:p>
        </p:txBody>
      </p:sp>
      <p:sp>
        <p:nvSpPr>
          <p:cNvPr id="31" name="Content Placeholder 30">
            <a:extLst>
              <a:ext uri="{FF2B5EF4-FFF2-40B4-BE49-F238E27FC236}">
                <a16:creationId xmlns:a16="http://schemas.microsoft.com/office/drawing/2014/main" id="{9116ED94-7FB7-420B-ABCA-6DF981900690}"/>
              </a:ext>
            </a:extLst>
          </p:cNvPr>
          <p:cNvSpPr>
            <a:spLocks noGrp="1"/>
          </p:cNvSpPr>
          <p:nvPr>
            <p:ph idx="1"/>
          </p:nvPr>
        </p:nvSpPr>
        <p:spPr>
          <a:xfrm>
            <a:off x="393192" y="908891"/>
            <a:ext cx="8594864" cy="2999651"/>
          </a:xfrm>
        </p:spPr>
        <p:txBody>
          <a:bodyPr>
            <a:normAutofit fontScale="92500" lnSpcReduction="20000"/>
          </a:bodyPr>
          <a:lstStyle/>
          <a:p>
            <a:pPr marL="342900" indent="-342900">
              <a:spcBef>
                <a:spcPts val="1200"/>
              </a:spcBef>
              <a:buFont typeface="Arial" panose="020B0604020202020204" pitchFamily="34" charset="0"/>
              <a:buChar char="•"/>
            </a:pPr>
            <a:r>
              <a:rPr lang="en-US" dirty="0"/>
              <a:t>Not all graduate programs are created equal: different research focuses, different caliber of faculty and students  </a:t>
            </a:r>
          </a:p>
          <a:p>
            <a:pPr marL="342900" indent="-342900">
              <a:spcBef>
                <a:spcPts val="1200"/>
              </a:spcBef>
              <a:buFont typeface="Arial" panose="020B0604020202020204" pitchFamily="34" charset="0"/>
              <a:buChar char="•"/>
            </a:pPr>
            <a:r>
              <a:rPr lang="en-US" dirty="0"/>
              <a:t>PhD is a research degree, need to specialize in one area and in </a:t>
            </a:r>
            <a:r>
              <a:rPr lang="en-US" dirty="0">
                <a:solidFill>
                  <a:srgbClr val="FF0000"/>
                </a:solidFill>
              </a:rPr>
              <a:t>theory vs. experiment</a:t>
            </a:r>
          </a:p>
          <a:p>
            <a:pPr marL="342900" indent="-342900">
              <a:spcBef>
                <a:spcPts val="1200"/>
              </a:spcBef>
              <a:buFont typeface="Arial" panose="020B0604020202020204" pitchFamily="34" charset="0"/>
              <a:buChar char="•"/>
            </a:pPr>
            <a:r>
              <a:rPr lang="en-US" dirty="0"/>
              <a:t>Pick school that matches your interests (but do not count on working with particular professor) </a:t>
            </a:r>
          </a:p>
          <a:p>
            <a:pPr marL="342900" indent="-342900">
              <a:spcBef>
                <a:spcPts val="1200"/>
              </a:spcBef>
              <a:buFont typeface="Arial" panose="020B0604020202020204" pitchFamily="34" charset="0"/>
              <a:buChar char="•"/>
            </a:pPr>
            <a:r>
              <a:rPr lang="en-US" dirty="0"/>
              <a:t>Participate in undergraduate research, attend colloquia, do REUs to find out what kinds of research </a:t>
            </a:r>
            <a:r>
              <a:rPr lang="en-US" dirty="0">
                <a:solidFill>
                  <a:srgbClr val="FF0000"/>
                </a:solidFill>
              </a:rPr>
              <a:t>you like and are good at</a:t>
            </a:r>
          </a:p>
        </p:txBody>
      </p:sp>
    </p:spTree>
    <p:extLst>
      <p:ext uri="{BB962C8B-B14F-4D97-AF65-F5344CB8AC3E}">
        <p14:creationId xmlns:p14="http://schemas.microsoft.com/office/powerpoint/2010/main" val="14771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824DD24-3626-436C-9CD6-2116BE562F52}"/>
              </a:ext>
            </a:extLst>
          </p:cNvPr>
          <p:cNvSpPr>
            <a:spLocks noGrp="1"/>
          </p:cNvSpPr>
          <p:nvPr>
            <p:ph type="ftr" sz="quarter" idx="3"/>
          </p:nvPr>
        </p:nvSpPr>
        <p:spPr/>
        <p:txBody>
          <a:bodyPr/>
          <a:lstStyle/>
          <a:p>
            <a:r>
              <a:rPr lang="en-US"/>
              <a:t>Missouri University of Science and Technology</a:t>
            </a:r>
            <a:endParaRPr lang="en-US" dirty="0"/>
          </a:p>
        </p:txBody>
      </p:sp>
      <p:sp>
        <p:nvSpPr>
          <p:cNvPr id="6" name="Title 5">
            <a:extLst>
              <a:ext uri="{FF2B5EF4-FFF2-40B4-BE49-F238E27FC236}">
                <a16:creationId xmlns:a16="http://schemas.microsoft.com/office/drawing/2014/main" id="{B24B2220-27A6-4A1F-0E2E-B5060021DACD}"/>
              </a:ext>
            </a:extLst>
          </p:cNvPr>
          <p:cNvSpPr>
            <a:spLocks noGrp="1"/>
          </p:cNvSpPr>
          <p:nvPr>
            <p:ph type="title"/>
          </p:nvPr>
        </p:nvSpPr>
        <p:spPr/>
        <p:txBody>
          <a:bodyPr/>
          <a:lstStyle/>
          <a:p>
            <a:r>
              <a:rPr lang="en-US" sz="3200" b="1" dirty="0"/>
              <a:t>Resources For Choosing Graduate Schools</a:t>
            </a:r>
            <a:br>
              <a:rPr lang="en-US" sz="3200" b="1" dirty="0"/>
            </a:br>
            <a:endParaRPr lang="en-US" dirty="0"/>
          </a:p>
        </p:txBody>
      </p:sp>
      <p:sp>
        <p:nvSpPr>
          <p:cNvPr id="23" name="Content Placeholder 2">
            <a:extLst>
              <a:ext uri="{FF2B5EF4-FFF2-40B4-BE49-F238E27FC236}">
                <a16:creationId xmlns:a16="http://schemas.microsoft.com/office/drawing/2014/main" id="{9676095A-88D2-A802-4228-80EBF0C8D362}"/>
              </a:ext>
            </a:extLst>
          </p:cNvPr>
          <p:cNvSpPr>
            <a:spLocks noGrp="1"/>
          </p:cNvSpPr>
          <p:nvPr>
            <p:ph idx="1"/>
          </p:nvPr>
        </p:nvSpPr>
        <p:spPr>
          <a:xfrm>
            <a:off x="393192" y="881745"/>
            <a:ext cx="7998186" cy="3380010"/>
          </a:xfrm>
        </p:spPr>
        <p:txBody>
          <a:bodyPr>
            <a:normAutofit/>
          </a:bodyPr>
          <a:lstStyle/>
          <a:p>
            <a:pPr marL="457200" indent="-457200">
              <a:spcBef>
                <a:spcPts val="1200"/>
              </a:spcBef>
              <a:spcAft>
                <a:spcPts val="0"/>
              </a:spcAft>
              <a:buFont typeface="Arial" panose="020B0604020202020204" pitchFamily="34" charset="0"/>
              <a:buChar char="•"/>
            </a:pPr>
            <a:r>
              <a:rPr lang="en-US" dirty="0"/>
              <a:t>Gradschoolshopper.com (from AIP)</a:t>
            </a:r>
          </a:p>
          <a:p>
            <a:pPr marL="457200" indent="-457200">
              <a:spcBef>
                <a:spcPts val="1200"/>
              </a:spcBef>
              <a:spcAft>
                <a:spcPts val="0"/>
              </a:spcAft>
              <a:buFont typeface="Arial" panose="020B0604020202020204" pitchFamily="34" charset="0"/>
              <a:buChar char="•"/>
            </a:pPr>
            <a:r>
              <a:rPr lang="en-US" dirty="0"/>
              <a:t>AIP Graduate Program Book</a:t>
            </a:r>
          </a:p>
          <a:p>
            <a:pPr marL="457200" indent="-457200">
              <a:spcBef>
                <a:spcPts val="1200"/>
              </a:spcBef>
              <a:spcAft>
                <a:spcPts val="0"/>
              </a:spcAft>
              <a:buFont typeface="Arial" panose="020B0604020202020204" pitchFamily="34" charset="0"/>
              <a:buChar char="•"/>
            </a:pPr>
            <a:r>
              <a:rPr lang="en-US" dirty="0"/>
              <a:t>Physics department websites (look at faculty pages)</a:t>
            </a:r>
          </a:p>
          <a:p>
            <a:pPr marL="457200" indent="-457200">
              <a:spcBef>
                <a:spcPts val="1200"/>
              </a:spcBef>
              <a:spcAft>
                <a:spcPts val="0"/>
              </a:spcAft>
              <a:buFont typeface="Arial" panose="020B0604020202020204" pitchFamily="34" charset="0"/>
              <a:buChar char="•"/>
            </a:pPr>
            <a:r>
              <a:rPr lang="en-US" dirty="0">
                <a:solidFill>
                  <a:srgbClr val="FF0000"/>
                </a:solidFill>
              </a:rPr>
              <a:t>Talk to S&amp;T faculty</a:t>
            </a:r>
          </a:p>
          <a:p>
            <a:pPr marL="457200" indent="-457200">
              <a:spcBef>
                <a:spcPts val="1200"/>
              </a:spcBef>
              <a:spcAft>
                <a:spcPts val="0"/>
              </a:spcAft>
              <a:buFont typeface="Arial" panose="020B0604020202020204" pitchFamily="34" charset="0"/>
              <a:buChar char="•"/>
            </a:pPr>
            <a:r>
              <a:rPr lang="en-US" dirty="0"/>
              <a:t>Graduate school rankings (subjective!)</a:t>
            </a:r>
          </a:p>
          <a:p>
            <a:pPr lvl="2">
              <a:spcBef>
                <a:spcPts val="1200"/>
              </a:spcBef>
              <a:spcAft>
                <a:spcPts val="0"/>
              </a:spcAft>
              <a:buNone/>
            </a:pPr>
            <a:r>
              <a:rPr lang="en-US" dirty="0"/>
              <a:t>	</a:t>
            </a:r>
          </a:p>
          <a:p>
            <a:pPr>
              <a:spcBef>
                <a:spcPts val="1200"/>
              </a:spcBef>
              <a:spcAft>
                <a:spcPts val="0"/>
              </a:spcAft>
              <a:buNone/>
            </a:pPr>
            <a:endParaRPr lang="en-US" dirty="0"/>
          </a:p>
          <a:p>
            <a:pPr>
              <a:spcBef>
                <a:spcPts val="1200"/>
              </a:spcBef>
              <a:spcAft>
                <a:spcPts val="0"/>
              </a:spcAft>
              <a:buNone/>
            </a:pPr>
            <a:endParaRPr lang="en-US" dirty="0"/>
          </a:p>
          <a:p>
            <a:pPr marL="457200" indent="-457200">
              <a:spcBef>
                <a:spcPts val="1200"/>
              </a:spcBef>
              <a:buFont typeface="Arial" panose="020B0604020202020204" pitchFamily="34" charset="0"/>
              <a:buChar char="•"/>
            </a:pPr>
            <a:endParaRPr lang="en-US" dirty="0"/>
          </a:p>
        </p:txBody>
      </p:sp>
      <p:pic>
        <p:nvPicPr>
          <p:cNvPr id="24" name="Picture 2" descr="GradschoolShopper = Your guide to graduate programs in physics and related fields">
            <a:hlinkClick r:id="rId2"/>
            <a:extLst>
              <a:ext uri="{FF2B5EF4-FFF2-40B4-BE49-F238E27FC236}">
                <a16:creationId xmlns:a16="http://schemas.microsoft.com/office/drawing/2014/main" id="{F32BA68B-FD9A-2B6B-07D1-EF46CDC20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06" y="4030394"/>
            <a:ext cx="9211906" cy="1113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05136"/>
      </p:ext>
    </p:extLst>
  </p:cSld>
  <p:clrMapOvr>
    <a:masterClrMapping/>
  </p:clrMapOvr>
</p:sld>
</file>

<file path=ppt/theme/theme1.xml><?xml version="1.0" encoding="utf-8"?>
<a:theme xmlns:a="http://schemas.openxmlformats.org/drawingml/2006/main" name="Primary Logo">
  <a:themeElements>
    <a:clrScheme name="SandT2018">
      <a:dk1>
        <a:srgbClr val="154734"/>
      </a:dk1>
      <a:lt1>
        <a:srgbClr val="72BF44"/>
      </a:lt1>
      <a:dk2>
        <a:srgbClr val="000000"/>
      </a:dk2>
      <a:lt2>
        <a:srgbClr val="FFFFFF"/>
      </a:lt2>
      <a:accent1>
        <a:srgbClr val="007A33"/>
      </a:accent1>
      <a:accent2>
        <a:srgbClr val="003B49"/>
      </a:accent2>
      <a:accent3>
        <a:srgbClr val="2DCCD3"/>
      </a:accent3>
      <a:accent4>
        <a:srgbClr val="E87722"/>
      </a:accent4>
      <a:accent5>
        <a:srgbClr val="00858A"/>
      </a:accent5>
      <a:accent6>
        <a:srgbClr val="BFD730"/>
      </a:accent6>
      <a:hlink>
        <a:srgbClr val="00858A"/>
      </a:hlink>
      <a:folHlink>
        <a:srgbClr val="63666A"/>
      </a:folHlink>
    </a:clrScheme>
    <a:fontScheme name="S&amp;T Combo">
      <a:majorFont>
        <a:latin typeface="Franklin Gothic Medium"/>
        <a:ea typeface=""/>
        <a:cs typeface=""/>
      </a:majorFont>
      <a:minorFont>
        <a:latin typeface="Tisa Offc Serif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Vegas">
      <a:srgbClr val="CEB888"/>
    </a:custClr>
    <a:custClr name="Silver">
      <a:srgbClr val="B2B4B2"/>
    </a:custClr>
    <a:custClr name="Shuttle">
      <a:srgbClr val="63666A"/>
    </a:custClr>
    <a:custClr name="Petra">
      <a:srgbClr val="ACA199"/>
    </a:custClr>
    <a:custClr name="Pebble">
      <a:srgbClr val="D6D1CA"/>
    </a:custClr>
    <a:custClr name="Orient">
      <a:srgbClr val="005F83"/>
    </a:custClr>
    <a:custClr name="Mist">
      <a:srgbClr val="B1E4E3"/>
    </a:custClr>
    <a:custClr name="Gold">
      <a:srgbClr val="DAAA00"/>
    </a:custClr>
    <a:custClr name="Candle">
      <a:srgbClr val="FED925"/>
    </a:custClr>
    <a:custClr name="Ruby">
      <a:srgbClr val="AB2328"/>
    </a:custClr>
    <a:custClr name="Amethyst">
      <a:srgbClr val="3F3A60"/>
    </a:custClr>
  </a:custClrLst>
  <a:extLst>
    <a:ext uri="{05A4C25C-085E-4340-85A3-A5531E510DB2}">
      <thm15:themeFamily xmlns:thm15="http://schemas.microsoft.com/office/thememl/2012/main" name="SFT-2022" id="{DF38B14D-C4CF-1B4B-8EE7-30410C02774E}" vid="{2C75E003-600E-2A43-9EDE-E0AC60EB25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Vegas">
      <a:srgbClr val="CEB888"/>
    </a:custClr>
    <a:custClr name="Silver">
      <a:srgbClr val="B2B4B2"/>
    </a:custClr>
    <a:custClr name="Shuttle">
      <a:srgbClr val="63666A"/>
    </a:custClr>
    <a:custClr name="Petra">
      <a:srgbClr val="ACA199"/>
    </a:custClr>
    <a:custClr name="Pebble">
      <a:srgbClr val="D6D1CA"/>
    </a:custClr>
    <a:custClr name="Orient">
      <a:srgbClr val="005F83"/>
    </a:custClr>
    <a:custClr name="Mist">
      <a:srgbClr val="B1E4E3"/>
    </a:custClr>
    <a:custClr name="Gold">
      <a:srgbClr val="DAAA00"/>
    </a:custClr>
    <a:custClr name="Candle">
      <a:srgbClr val="FED925"/>
    </a:custClr>
    <a:custClr name="Ruby">
      <a:srgbClr val="AB2328"/>
    </a:custClr>
    <a:custClr name="Amethyst">
      <a:srgbClr val="3F3A60"/>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16x9 Presentation</Template>
  <TotalTime>1859</TotalTime>
  <Words>1583</Words>
  <Application>Microsoft Office PowerPoint</Application>
  <PresentationFormat>On-screen Show (16:9)</PresentationFormat>
  <Paragraphs>149</Paragraphs>
  <Slides>21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.Hiragino Kaku Gothic Interface W3</vt:lpstr>
      <vt:lpstr>Arial</vt:lpstr>
      <vt:lpstr>Calibri</vt:lpstr>
      <vt:lpstr>Courier New</vt:lpstr>
      <vt:lpstr>Franklin Gothic Demi</vt:lpstr>
      <vt:lpstr>Franklin Gothic Medium</vt:lpstr>
      <vt:lpstr>Lucida Grande</vt:lpstr>
      <vt:lpstr>Orgon Slab Medium</vt:lpstr>
      <vt:lpstr>Roboto</vt:lpstr>
      <vt:lpstr>System Font Regular</vt:lpstr>
      <vt:lpstr>Tisa Offc Serif Pro</vt:lpstr>
      <vt:lpstr>Primary Logo</vt:lpstr>
      <vt:lpstr>So You Think You Want To Go To Graduate School</vt:lpstr>
      <vt:lpstr>Why go to physics graduate school?</vt:lpstr>
      <vt:lpstr>Pluses and Minuses of Academic Careers</vt:lpstr>
      <vt:lpstr>MS vs. PhD degrees</vt:lpstr>
      <vt:lpstr>PhD careers</vt:lpstr>
      <vt:lpstr>PowerPoint Presentation</vt:lpstr>
      <vt:lpstr>How to fund graduate school?</vt:lpstr>
      <vt:lpstr>How to pick a graduate school?</vt:lpstr>
      <vt:lpstr>Resources For Choosing Graduate Schools </vt:lpstr>
      <vt:lpstr>Missouri S&amp;T physics graduate programs </vt:lpstr>
      <vt:lpstr>Application materials</vt:lpstr>
      <vt:lpstr>Statement of purpose</vt:lpstr>
      <vt:lpstr>Letters of recommendation</vt:lpstr>
      <vt:lpstr>Strategies for applying</vt:lpstr>
      <vt:lpstr>Helping your chances</vt:lpstr>
      <vt:lpstr>Timetable</vt:lpstr>
      <vt:lpstr>Additional Resources</vt:lpstr>
      <vt:lpstr>Graduate Record Examination (GRE)</vt:lpstr>
      <vt:lpstr>Preparing for general GRE</vt:lpstr>
      <vt:lpstr>Subject GRE - Physics</vt:lpstr>
      <vt:lpstr>Preparing for Physics GRE</vt:lpstr>
    </vt:vector>
  </TitlesOfParts>
  <Company>Missouri University of Science and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S&amp;T’s  PowerPoint Presentations</dc:title>
  <dc:creator>Vojta, Agnes</dc:creator>
  <cp:lastModifiedBy>Vojta, Thomas</cp:lastModifiedBy>
  <cp:revision>54</cp:revision>
  <dcterms:created xsi:type="dcterms:W3CDTF">2023-02-16T14:20:02Z</dcterms:created>
  <dcterms:modified xsi:type="dcterms:W3CDTF">2025-09-23T20:51:21Z</dcterms:modified>
</cp:coreProperties>
</file>